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66"/>
  </p:notesMasterIdLst>
  <p:sldIdLst>
    <p:sldId id="256" r:id="rId2"/>
    <p:sldId id="257" r:id="rId3"/>
    <p:sldId id="260" r:id="rId4"/>
    <p:sldId id="370" r:id="rId5"/>
    <p:sldId id="356" r:id="rId6"/>
    <p:sldId id="357" r:id="rId7"/>
    <p:sldId id="292" r:id="rId8"/>
    <p:sldId id="290" r:id="rId9"/>
    <p:sldId id="291" r:id="rId10"/>
    <p:sldId id="289" r:id="rId11"/>
    <p:sldId id="355" r:id="rId12"/>
    <p:sldId id="358" r:id="rId13"/>
    <p:sldId id="264" r:id="rId14"/>
    <p:sldId id="263" r:id="rId15"/>
    <p:sldId id="293" r:id="rId16"/>
    <p:sldId id="346" r:id="rId17"/>
    <p:sldId id="348" r:id="rId18"/>
    <p:sldId id="368" r:id="rId19"/>
    <p:sldId id="349" r:id="rId20"/>
    <p:sldId id="347" r:id="rId21"/>
    <p:sldId id="359" r:id="rId22"/>
    <p:sldId id="366" r:id="rId23"/>
    <p:sldId id="365" r:id="rId24"/>
    <p:sldId id="364" r:id="rId25"/>
    <p:sldId id="367" r:id="rId26"/>
    <p:sldId id="369" r:id="rId27"/>
    <p:sldId id="360" r:id="rId28"/>
    <p:sldId id="362" r:id="rId29"/>
    <p:sldId id="361" r:id="rId30"/>
    <p:sldId id="294" r:id="rId31"/>
    <p:sldId id="295" r:id="rId32"/>
    <p:sldId id="296" r:id="rId33"/>
    <p:sldId id="297" r:id="rId34"/>
    <p:sldId id="299" r:id="rId35"/>
    <p:sldId id="298" r:id="rId36"/>
    <p:sldId id="371" r:id="rId37"/>
    <p:sldId id="258" r:id="rId38"/>
    <p:sldId id="277" r:id="rId39"/>
    <p:sldId id="261" r:id="rId40"/>
    <p:sldId id="259" r:id="rId41"/>
    <p:sldId id="262" r:id="rId42"/>
    <p:sldId id="350" r:id="rId43"/>
    <p:sldId id="279" r:id="rId44"/>
    <p:sldId id="265" r:id="rId45"/>
    <p:sldId id="280" r:id="rId46"/>
    <p:sldId id="351" r:id="rId47"/>
    <p:sldId id="352" r:id="rId48"/>
    <p:sldId id="353" r:id="rId49"/>
    <p:sldId id="267" r:id="rId50"/>
    <p:sldId id="268" r:id="rId51"/>
    <p:sldId id="269" r:id="rId52"/>
    <p:sldId id="354" r:id="rId53"/>
    <p:sldId id="270" r:id="rId54"/>
    <p:sldId id="271" r:id="rId55"/>
    <p:sldId id="272" r:id="rId56"/>
    <p:sldId id="273" r:id="rId57"/>
    <p:sldId id="344" r:id="rId58"/>
    <p:sldId id="345" r:id="rId59"/>
    <p:sldId id="330" r:id="rId60"/>
    <p:sldId id="281" r:id="rId61"/>
    <p:sldId id="339" r:id="rId62"/>
    <p:sldId id="322" r:id="rId63"/>
    <p:sldId id="274" r:id="rId64"/>
    <p:sldId id="275"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320"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737FD18F-EA5E-4636-99D8-1BED0B382643}"/>
    <pc:docChg chg="undo custSel addSld delSld modSld sldOrd">
      <pc:chgData name="Emily Crose" userId="5a1598ef78992c55" providerId="LiveId" clId="{737FD18F-EA5E-4636-99D8-1BED0B382643}" dt="2023-06-05T01:57:29.155" v="683" actId="26606"/>
      <pc:docMkLst>
        <pc:docMk/>
      </pc:docMkLst>
      <pc:sldChg chg="ord">
        <pc:chgData name="Emily Crose" userId="5a1598ef78992c55" providerId="LiveId" clId="{737FD18F-EA5E-4636-99D8-1BED0B382643}" dt="2023-06-05T01:27:14.507" v="12"/>
        <pc:sldMkLst>
          <pc:docMk/>
          <pc:sldMk cId="4008374158" sldId="261"/>
        </pc:sldMkLst>
      </pc:sldChg>
      <pc:sldChg chg="del">
        <pc:chgData name="Emily Crose" userId="5a1598ef78992c55" providerId="LiveId" clId="{737FD18F-EA5E-4636-99D8-1BED0B382643}" dt="2023-06-05T01:27:24.642" v="13" actId="47"/>
        <pc:sldMkLst>
          <pc:docMk/>
          <pc:sldMk cId="88950898" sldId="278"/>
        </pc:sldMkLst>
      </pc:sldChg>
      <pc:sldChg chg="del">
        <pc:chgData name="Emily Crose" userId="5a1598ef78992c55" providerId="LiveId" clId="{737FD18F-EA5E-4636-99D8-1BED0B382643}" dt="2023-06-05T01:26:46.400" v="10" actId="47"/>
        <pc:sldMkLst>
          <pc:docMk/>
          <pc:sldMk cId="2099967479" sldId="288"/>
        </pc:sldMkLst>
      </pc:sldChg>
      <pc:sldChg chg="addSp modSp mod setBg">
        <pc:chgData name="Emily Crose" userId="5a1598ef78992c55" providerId="LiveId" clId="{737FD18F-EA5E-4636-99D8-1BED0B382643}" dt="2023-06-05T01:24:04.836" v="3" actId="26606"/>
        <pc:sldMkLst>
          <pc:docMk/>
          <pc:sldMk cId="2330207658" sldId="298"/>
        </pc:sldMkLst>
        <pc:spChg chg="mod">
          <ac:chgData name="Emily Crose" userId="5a1598ef78992c55" providerId="LiveId" clId="{737FD18F-EA5E-4636-99D8-1BED0B382643}" dt="2023-06-05T01:24:04.836" v="3" actId="26606"/>
          <ac:spMkLst>
            <pc:docMk/>
            <pc:sldMk cId="2330207658" sldId="298"/>
            <ac:spMk id="2" creationId="{B38C3151-565E-DACD-1ABC-5C7FAA26930B}"/>
          </ac:spMkLst>
        </pc:spChg>
        <pc:spChg chg="add">
          <ac:chgData name="Emily Crose" userId="5a1598ef78992c55" providerId="LiveId" clId="{737FD18F-EA5E-4636-99D8-1BED0B382643}" dt="2023-06-05T01:24:04.836" v="3" actId="26606"/>
          <ac:spMkLst>
            <pc:docMk/>
            <pc:sldMk cId="2330207658" sldId="298"/>
            <ac:spMk id="9" creationId="{419501C6-F015-4273-AF88-E0F6C853899F}"/>
          </ac:spMkLst>
        </pc:spChg>
        <pc:spChg chg="add">
          <ac:chgData name="Emily Crose" userId="5a1598ef78992c55" providerId="LiveId" clId="{737FD18F-EA5E-4636-99D8-1BED0B382643}" dt="2023-06-05T01:24:04.836" v="3" actId="26606"/>
          <ac:spMkLst>
            <pc:docMk/>
            <pc:sldMk cId="2330207658" sldId="298"/>
            <ac:spMk id="11" creationId="{CA677DB7-5829-45BD-9754-5EC484CC4253}"/>
          </ac:spMkLst>
        </pc:spChg>
        <pc:picChg chg="add mod">
          <ac:chgData name="Emily Crose" userId="5a1598ef78992c55" providerId="LiveId" clId="{737FD18F-EA5E-4636-99D8-1BED0B382643}" dt="2023-06-05T01:24:04.836" v="3" actId="26606"/>
          <ac:picMkLst>
            <pc:docMk/>
            <pc:sldMk cId="2330207658" sldId="298"/>
            <ac:picMk id="4" creationId="{31B60C66-9330-7ACA-3C2D-7EC95D899D56}"/>
          </ac:picMkLst>
        </pc:picChg>
      </pc:sldChg>
      <pc:sldChg chg="ord">
        <pc:chgData name="Emily Crose" userId="5a1598ef78992c55" providerId="LiveId" clId="{737FD18F-EA5E-4636-99D8-1BED0B382643}" dt="2023-06-05T01:25:22.708" v="9"/>
        <pc:sldMkLst>
          <pc:docMk/>
          <pc:sldMk cId="3489483540" sldId="347"/>
        </pc:sldMkLst>
      </pc:sldChg>
      <pc:sldChg chg="addSp delSp modSp mod setBg modClrScheme chgLayout">
        <pc:chgData name="Emily Crose" userId="5a1598ef78992c55" providerId="LiveId" clId="{737FD18F-EA5E-4636-99D8-1BED0B382643}" dt="2023-06-05T01:47:57.754" v="531" actId="14100"/>
        <pc:sldMkLst>
          <pc:docMk/>
          <pc:sldMk cId="1553625114" sldId="355"/>
        </pc:sldMkLst>
        <pc:spChg chg="mod ord">
          <ac:chgData name="Emily Crose" userId="5a1598ef78992c55" providerId="LiveId" clId="{737FD18F-EA5E-4636-99D8-1BED0B382643}" dt="2023-06-05T01:47:57.754" v="531" actId="14100"/>
          <ac:spMkLst>
            <pc:docMk/>
            <pc:sldMk cId="1553625114" sldId="355"/>
            <ac:spMk id="3" creationId="{DF34ABE0-A6F8-69B5-8E15-87DDC2D21CE2}"/>
          </ac:spMkLst>
        </pc:spChg>
        <pc:spChg chg="del">
          <ac:chgData name="Emily Crose" userId="5a1598ef78992c55" providerId="LiveId" clId="{737FD18F-EA5E-4636-99D8-1BED0B382643}" dt="2023-06-05T01:47:06.823" v="520" actId="478"/>
          <ac:spMkLst>
            <pc:docMk/>
            <pc:sldMk cId="1553625114" sldId="355"/>
            <ac:spMk id="4" creationId="{C1B64B3A-B34F-E459-4AF1-BB6EA0685279}"/>
          </ac:spMkLst>
        </pc:spChg>
        <pc:spChg chg="add del mod ord">
          <ac:chgData name="Emily Crose" userId="5a1598ef78992c55" providerId="LiveId" clId="{737FD18F-EA5E-4636-99D8-1BED0B382643}" dt="2023-06-05T01:47:14.911" v="521" actId="700"/>
          <ac:spMkLst>
            <pc:docMk/>
            <pc:sldMk cId="1553625114" sldId="355"/>
            <ac:spMk id="5" creationId="{86C45F2F-C938-30A0-9CD2-127B59CFD8D6}"/>
          </ac:spMkLst>
        </pc:spChg>
        <pc:spChg chg="add del mod ord">
          <ac:chgData name="Emily Crose" userId="5a1598ef78992c55" providerId="LiveId" clId="{737FD18F-EA5E-4636-99D8-1BED0B382643}" dt="2023-06-05T01:47:24.015" v="522" actId="478"/>
          <ac:spMkLst>
            <pc:docMk/>
            <pc:sldMk cId="1553625114" sldId="355"/>
            <ac:spMk id="6" creationId="{CF2B3B6E-4AFB-B636-8325-385388006B8C}"/>
          </ac:spMkLst>
        </pc:spChg>
        <pc:spChg chg="add">
          <ac:chgData name="Emily Crose" userId="5a1598ef78992c55" providerId="LiveId" clId="{737FD18F-EA5E-4636-99D8-1BED0B382643}" dt="2023-06-05T01:47:26.096" v="523" actId="26606"/>
          <ac:spMkLst>
            <pc:docMk/>
            <pc:sldMk cId="1553625114" sldId="355"/>
            <ac:spMk id="15" creationId="{1E14715B-2E40-4760-AE23-026845A30A49}"/>
          </ac:spMkLst>
        </pc:spChg>
        <pc:spChg chg="add">
          <ac:chgData name="Emily Crose" userId="5a1598ef78992c55" providerId="LiveId" clId="{737FD18F-EA5E-4636-99D8-1BED0B382643}" dt="2023-06-05T01:47:26.096" v="523" actId="26606"/>
          <ac:spMkLst>
            <pc:docMk/>
            <pc:sldMk cId="1553625114" sldId="355"/>
            <ac:spMk id="17" creationId="{45D08429-4C7A-4C37-848C-C1613E31D53A}"/>
          </ac:spMkLst>
        </pc:spChg>
        <pc:spChg chg="add">
          <ac:chgData name="Emily Crose" userId="5a1598ef78992c55" providerId="LiveId" clId="{737FD18F-EA5E-4636-99D8-1BED0B382643}" dt="2023-06-05T01:47:26.096" v="523" actId="26606"/>
          <ac:spMkLst>
            <pc:docMk/>
            <pc:sldMk cId="1553625114" sldId="355"/>
            <ac:spMk id="19" creationId="{DD8F4B2B-96EA-4C0F-84D3-5728F7CF0B0B}"/>
          </ac:spMkLst>
        </pc:spChg>
        <pc:picChg chg="mod ord">
          <ac:chgData name="Emily Crose" userId="5a1598ef78992c55" providerId="LiveId" clId="{737FD18F-EA5E-4636-99D8-1BED0B382643}" dt="2023-06-05T01:47:26.096" v="523" actId="26606"/>
          <ac:picMkLst>
            <pc:docMk/>
            <pc:sldMk cId="1553625114" sldId="355"/>
            <ac:picMk id="10" creationId="{EA3985E3-D28D-5D6A-4C53-00D2CB2DE240}"/>
          </ac:picMkLst>
        </pc:picChg>
      </pc:sldChg>
      <pc:sldChg chg="addSp modSp new mod modClrScheme chgLayout">
        <pc:chgData name="Emily Crose" userId="5a1598ef78992c55" providerId="LiveId" clId="{737FD18F-EA5E-4636-99D8-1BED0B382643}" dt="2023-06-05T01:39:49.504" v="410" actId="20577"/>
        <pc:sldMkLst>
          <pc:docMk/>
          <pc:sldMk cId="26240252" sldId="356"/>
        </pc:sldMkLst>
        <pc:spChg chg="mod ord">
          <ac:chgData name="Emily Crose" userId="5a1598ef78992c55" providerId="LiveId" clId="{737FD18F-EA5E-4636-99D8-1BED0B382643}" dt="2023-06-05T01:36:01.630" v="40" actId="700"/>
          <ac:spMkLst>
            <pc:docMk/>
            <pc:sldMk cId="26240252" sldId="356"/>
            <ac:spMk id="2" creationId="{FB43BFEE-B282-6CB8-549C-9777D06AC09A}"/>
          </ac:spMkLst>
        </pc:spChg>
        <pc:spChg chg="add mod ord">
          <ac:chgData name="Emily Crose" userId="5a1598ef78992c55" providerId="LiveId" clId="{737FD18F-EA5E-4636-99D8-1BED0B382643}" dt="2023-06-05T01:39:49.504" v="410" actId="20577"/>
          <ac:spMkLst>
            <pc:docMk/>
            <pc:sldMk cId="26240252" sldId="356"/>
            <ac:spMk id="3" creationId="{9B71299D-05E2-A097-8141-ECB903D88DD0}"/>
          </ac:spMkLst>
        </pc:spChg>
      </pc:sldChg>
      <pc:sldChg chg="addSp delSp modSp new mod modClrScheme chgLayout modNotesTx">
        <pc:chgData name="Emily Crose" userId="5a1598ef78992c55" providerId="LiveId" clId="{737FD18F-EA5E-4636-99D8-1BED0B382643}" dt="2023-06-05T01:46:49.081" v="519" actId="20577"/>
        <pc:sldMkLst>
          <pc:docMk/>
          <pc:sldMk cId="1075028043" sldId="357"/>
        </pc:sldMkLst>
        <pc:spChg chg="del">
          <ac:chgData name="Emily Crose" userId="5a1598ef78992c55" providerId="LiveId" clId="{737FD18F-EA5E-4636-99D8-1BED0B382643}" dt="2023-06-05T01:46:04.682" v="412" actId="700"/>
          <ac:spMkLst>
            <pc:docMk/>
            <pc:sldMk cId="1075028043" sldId="357"/>
            <ac:spMk id="2" creationId="{CA18499B-2B04-6000-DF57-1E055EBACE40}"/>
          </ac:spMkLst>
        </pc:spChg>
        <pc:spChg chg="del">
          <ac:chgData name="Emily Crose" userId="5a1598ef78992c55" providerId="LiveId" clId="{737FD18F-EA5E-4636-99D8-1BED0B382643}" dt="2023-06-05T01:46:04.682" v="412" actId="700"/>
          <ac:spMkLst>
            <pc:docMk/>
            <pc:sldMk cId="1075028043" sldId="357"/>
            <ac:spMk id="3" creationId="{E93C6D5E-9D4D-8B62-23B2-5B0EA3ED1F17}"/>
          </ac:spMkLst>
        </pc:spChg>
        <pc:picChg chg="add mod">
          <ac:chgData name="Emily Crose" userId="5a1598ef78992c55" providerId="LiveId" clId="{737FD18F-EA5E-4636-99D8-1BED0B382643}" dt="2023-06-05T01:46:11.776" v="415" actId="962"/>
          <ac:picMkLst>
            <pc:docMk/>
            <pc:sldMk cId="1075028043" sldId="357"/>
            <ac:picMk id="5" creationId="{43A9E765-066A-BF06-E3B5-CE02F3A15A1C}"/>
          </ac:picMkLst>
        </pc:picChg>
      </pc:sldChg>
      <pc:sldChg chg="addSp delSp modSp new mod setBg modClrScheme chgLayout">
        <pc:chgData name="Emily Crose" userId="5a1598ef78992c55" providerId="LiveId" clId="{737FD18F-EA5E-4636-99D8-1BED0B382643}" dt="2023-06-05T01:49:36.720" v="568" actId="20577"/>
        <pc:sldMkLst>
          <pc:docMk/>
          <pc:sldMk cId="604691388" sldId="358"/>
        </pc:sldMkLst>
        <pc:spChg chg="del mod ord">
          <ac:chgData name="Emily Crose" userId="5a1598ef78992c55" providerId="LiveId" clId="{737FD18F-EA5E-4636-99D8-1BED0B382643}" dt="2023-06-05T01:48:46.199" v="533" actId="700"/>
          <ac:spMkLst>
            <pc:docMk/>
            <pc:sldMk cId="604691388" sldId="358"/>
            <ac:spMk id="2" creationId="{62971F00-39EF-C1CA-3B8B-8C31C1956E3E}"/>
          </ac:spMkLst>
        </pc:spChg>
        <pc:spChg chg="del">
          <ac:chgData name="Emily Crose" userId="5a1598ef78992c55" providerId="LiveId" clId="{737FD18F-EA5E-4636-99D8-1BED0B382643}" dt="2023-06-05T01:48:46.199" v="533" actId="700"/>
          <ac:spMkLst>
            <pc:docMk/>
            <pc:sldMk cId="604691388" sldId="358"/>
            <ac:spMk id="3" creationId="{62A1983E-954A-F948-E0B8-3854D6DA9487}"/>
          </ac:spMkLst>
        </pc:spChg>
        <pc:spChg chg="del">
          <ac:chgData name="Emily Crose" userId="5a1598ef78992c55" providerId="LiveId" clId="{737FD18F-EA5E-4636-99D8-1BED0B382643}" dt="2023-06-05T01:48:46.199" v="533" actId="700"/>
          <ac:spMkLst>
            <pc:docMk/>
            <pc:sldMk cId="604691388" sldId="358"/>
            <ac:spMk id="4" creationId="{BBC04F93-6227-F8A9-EFB7-D93D7F9BDE24}"/>
          </ac:spMkLst>
        </pc:spChg>
        <pc:spChg chg="add mod ord">
          <ac:chgData name="Emily Crose" userId="5a1598ef78992c55" providerId="LiveId" clId="{737FD18F-EA5E-4636-99D8-1BED0B382643}" dt="2023-06-05T01:49:36.720" v="568" actId="20577"/>
          <ac:spMkLst>
            <pc:docMk/>
            <pc:sldMk cId="604691388" sldId="358"/>
            <ac:spMk id="5" creationId="{0CFFEC7C-5B07-7E60-DFCE-27574DA6975C}"/>
          </ac:spMkLst>
        </pc:spChg>
        <pc:spChg chg="add">
          <ac:chgData name="Emily Crose" userId="5a1598ef78992c55" providerId="LiveId" clId="{737FD18F-EA5E-4636-99D8-1BED0B382643}" dt="2023-06-05T01:49:15.469" v="555" actId="26606"/>
          <ac:spMkLst>
            <pc:docMk/>
            <pc:sldMk cId="604691388" sldId="358"/>
            <ac:spMk id="11" creationId="{3F47E20B-1205-4238-A82B-90EF577F32D8}"/>
          </ac:spMkLst>
        </pc:spChg>
        <pc:spChg chg="add">
          <ac:chgData name="Emily Crose" userId="5a1598ef78992c55" providerId="LiveId" clId="{737FD18F-EA5E-4636-99D8-1BED0B382643}" dt="2023-06-05T01:49:15.469" v="555" actId="26606"/>
          <ac:spMkLst>
            <pc:docMk/>
            <pc:sldMk cId="604691388" sldId="358"/>
            <ac:spMk id="13" creationId="{D13567AC-EB9A-47A9-B6EC-B5BDB73B113C}"/>
          </ac:spMkLst>
        </pc:spChg>
        <pc:picChg chg="add">
          <ac:chgData name="Emily Crose" userId="5a1598ef78992c55" providerId="LiveId" clId="{737FD18F-EA5E-4636-99D8-1BED0B382643}" dt="2023-06-05T01:49:15.469" v="555" actId="26606"/>
          <ac:picMkLst>
            <pc:docMk/>
            <pc:sldMk cId="604691388" sldId="358"/>
            <ac:picMk id="7" creationId="{C193CA7A-1FBA-833D-0440-3F7D8A0129B3}"/>
          </ac:picMkLst>
        </pc:picChg>
      </pc:sldChg>
      <pc:sldChg chg="addSp modSp new mod setBg chgLayout">
        <pc:chgData name="Emily Crose" userId="5a1598ef78992c55" providerId="LiveId" clId="{737FD18F-EA5E-4636-99D8-1BED0B382643}" dt="2023-06-05T01:50:36.826" v="585" actId="26606"/>
        <pc:sldMkLst>
          <pc:docMk/>
          <pc:sldMk cId="3870925993" sldId="359"/>
        </pc:sldMkLst>
        <pc:spChg chg="mod ord">
          <ac:chgData name="Emily Crose" userId="5a1598ef78992c55" providerId="LiveId" clId="{737FD18F-EA5E-4636-99D8-1BED0B382643}" dt="2023-06-05T01:50:36.826" v="585" actId="26606"/>
          <ac:spMkLst>
            <pc:docMk/>
            <pc:sldMk cId="3870925993" sldId="359"/>
            <ac:spMk id="2" creationId="{89C94173-62F0-A8A7-2FEA-F337DE24ED05}"/>
          </ac:spMkLst>
        </pc:spChg>
        <pc:picChg chg="add">
          <ac:chgData name="Emily Crose" userId="5a1598ef78992c55" providerId="LiveId" clId="{737FD18F-EA5E-4636-99D8-1BED0B382643}" dt="2023-06-05T01:50:36.826" v="585" actId="26606"/>
          <ac:picMkLst>
            <pc:docMk/>
            <pc:sldMk cId="3870925993" sldId="359"/>
            <ac:picMk id="4" creationId="{6785FF9C-9796-EE15-ABE6-E00EDC99432A}"/>
          </ac:picMkLst>
        </pc:picChg>
      </pc:sldChg>
      <pc:sldChg chg="modSp new mod setBg setClrOvrMap modNotesTx">
        <pc:chgData name="Emily Crose" userId="5a1598ef78992c55" providerId="LiveId" clId="{737FD18F-EA5E-4636-99D8-1BED0B382643}" dt="2023-06-05T01:56:20.517" v="675" actId="20577"/>
        <pc:sldMkLst>
          <pc:docMk/>
          <pc:sldMk cId="3269740541" sldId="360"/>
        </pc:sldMkLst>
        <pc:spChg chg="mod">
          <ac:chgData name="Emily Crose" userId="5a1598ef78992c55" providerId="LiveId" clId="{737FD18F-EA5E-4636-99D8-1BED0B382643}" dt="2023-06-05T01:51:03.435" v="596" actId="26606"/>
          <ac:spMkLst>
            <pc:docMk/>
            <pc:sldMk cId="3269740541" sldId="360"/>
            <ac:spMk id="2" creationId="{C82A483D-C3C7-4980-868C-B493380BCB9A}"/>
          </ac:spMkLst>
        </pc:spChg>
      </pc:sldChg>
      <pc:sldChg chg="addSp delSp modSp new mod setBg modClrScheme setClrOvrMap chgLayout">
        <pc:chgData name="Emily Crose" userId="5a1598ef78992c55" providerId="LiveId" clId="{737FD18F-EA5E-4636-99D8-1BED0B382643}" dt="2023-06-05T01:55:58.677" v="672" actId="26606"/>
        <pc:sldMkLst>
          <pc:docMk/>
          <pc:sldMk cId="76117052" sldId="361"/>
        </pc:sldMkLst>
        <pc:spChg chg="del">
          <ac:chgData name="Emily Crose" userId="5a1598ef78992c55" providerId="LiveId" clId="{737FD18F-EA5E-4636-99D8-1BED0B382643}" dt="2023-06-05T01:55:40.152" v="663" actId="700"/>
          <ac:spMkLst>
            <pc:docMk/>
            <pc:sldMk cId="76117052" sldId="361"/>
            <ac:spMk id="2" creationId="{D7C69AC1-B122-2C97-2B2C-5BA2B31A1A63}"/>
          </ac:spMkLst>
        </pc:spChg>
        <pc:spChg chg="add del">
          <ac:chgData name="Emily Crose" userId="5a1598ef78992c55" providerId="LiveId" clId="{737FD18F-EA5E-4636-99D8-1BED0B382643}" dt="2023-06-05T01:55:58.677" v="671" actId="26606"/>
          <ac:spMkLst>
            <pc:docMk/>
            <pc:sldMk cId="76117052" sldId="361"/>
            <ac:spMk id="6" creationId="{684FCD5C-7443-4EBD-B37B-EAB86BF09065}"/>
          </ac:spMkLst>
        </pc:spChg>
        <pc:spChg chg="add del">
          <ac:chgData name="Emily Crose" userId="5a1598ef78992c55" providerId="LiveId" clId="{737FD18F-EA5E-4636-99D8-1BED0B382643}" dt="2023-06-05T01:55:58.677" v="671" actId="26606"/>
          <ac:spMkLst>
            <pc:docMk/>
            <pc:sldMk cId="76117052" sldId="361"/>
            <ac:spMk id="7" creationId="{010E9B40-C467-4CDE-8CC1-38533731DD02}"/>
          </ac:spMkLst>
        </pc:spChg>
        <pc:spChg chg="add del">
          <ac:chgData name="Emily Crose" userId="5a1598ef78992c55" providerId="LiveId" clId="{737FD18F-EA5E-4636-99D8-1BED0B382643}" dt="2023-06-05T01:55:52.670" v="665" actId="26606"/>
          <ac:spMkLst>
            <pc:docMk/>
            <pc:sldMk cId="76117052" sldId="361"/>
            <ac:spMk id="9" creationId="{C02C7B47-DF2D-46D9-9584-5C83FCA86FCA}"/>
          </ac:spMkLst>
        </pc:spChg>
        <pc:spChg chg="add">
          <ac:chgData name="Emily Crose" userId="5a1598ef78992c55" providerId="LiveId" clId="{737FD18F-EA5E-4636-99D8-1BED0B382643}" dt="2023-06-05T01:55:58.677" v="672" actId="26606"/>
          <ac:spMkLst>
            <pc:docMk/>
            <pc:sldMk cId="76117052" sldId="361"/>
            <ac:spMk id="10" creationId="{C02C7B47-DF2D-46D9-9584-5C83FCA86FCA}"/>
          </ac:spMkLst>
        </pc:spChg>
        <pc:spChg chg="add del">
          <ac:chgData name="Emily Crose" userId="5a1598ef78992c55" providerId="LiveId" clId="{737FD18F-EA5E-4636-99D8-1BED0B382643}" dt="2023-06-05T01:55:52.670" v="665" actId="26606"/>
          <ac:spMkLst>
            <pc:docMk/>
            <pc:sldMk cId="76117052" sldId="361"/>
            <ac:spMk id="11" creationId="{348541E3-A59C-41D3-85D2-70F0E0E9B641}"/>
          </ac:spMkLst>
        </pc:spChg>
        <pc:spChg chg="add">
          <ac:chgData name="Emily Crose" userId="5a1598ef78992c55" providerId="LiveId" clId="{737FD18F-EA5E-4636-99D8-1BED0B382643}" dt="2023-06-05T01:55:58.677" v="672" actId="26606"/>
          <ac:spMkLst>
            <pc:docMk/>
            <pc:sldMk cId="76117052" sldId="361"/>
            <ac:spMk id="12" creationId="{348541E3-A59C-41D3-85D2-70F0E0E9B641}"/>
          </ac:spMkLst>
        </pc:spChg>
        <pc:spChg chg="add del">
          <ac:chgData name="Emily Crose" userId="5a1598ef78992c55" providerId="LiveId" clId="{737FD18F-EA5E-4636-99D8-1BED0B382643}" dt="2023-06-05T01:55:54.943" v="667" actId="26606"/>
          <ac:spMkLst>
            <pc:docMk/>
            <pc:sldMk cId="76117052" sldId="361"/>
            <ac:spMk id="13" creationId="{466A9AE5-69DF-4153-B35A-94BDEF32EB06}"/>
          </ac:spMkLst>
        </pc:spChg>
        <pc:spChg chg="add del">
          <ac:chgData name="Emily Crose" userId="5a1598ef78992c55" providerId="LiveId" clId="{737FD18F-EA5E-4636-99D8-1BED0B382643}" dt="2023-06-05T01:55:54.943" v="667" actId="26606"/>
          <ac:spMkLst>
            <pc:docMk/>
            <pc:sldMk cId="76117052" sldId="361"/>
            <ac:spMk id="14" creationId="{159B5318-27A8-4E50-80D9-B92D4F28EA61}"/>
          </ac:spMkLst>
        </pc:spChg>
        <pc:picChg chg="add mod">
          <ac:chgData name="Emily Crose" userId="5a1598ef78992c55" providerId="LiveId" clId="{737FD18F-EA5E-4636-99D8-1BED0B382643}" dt="2023-06-05T01:55:58.677" v="672" actId="26606"/>
          <ac:picMkLst>
            <pc:docMk/>
            <pc:sldMk cId="76117052" sldId="361"/>
            <ac:picMk id="4" creationId="{8432027C-1F01-55CF-6582-EBB3417B96DF}"/>
          </ac:picMkLst>
        </pc:picChg>
      </pc:sldChg>
      <pc:sldChg chg="addSp delSp modSp new mod setBg modClrScheme chgLayout">
        <pc:chgData name="Emily Crose" userId="5a1598ef78992c55" providerId="LiveId" clId="{737FD18F-EA5E-4636-99D8-1BED0B382643}" dt="2023-06-05T01:57:29.155" v="683" actId="26606"/>
        <pc:sldMkLst>
          <pc:docMk/>
          <pc:sldMk cId="833793250" sldId="362"/>
        </pc:sldMkLst>
        <pc:spChg chg="del">
          <ac:chgData name="Emily Crose" userId="5a1598ef78992c55" providerId="LiveId" clId="{737FD18F-EA5E-4636-99D8-1BED0B382643}" dt="2023-06-05T01:57:23.010" v="680" actId="700"/>
          <ac:spMkLst>
            <pc:docMk/>
            <pc:sldMk cId="833793250" sldId="362"/>
            <ac:spMk id="2" creationId="{7F28C36E-115C-ABC5-B485-8BE421978F8D}"/>
          </ac:spMkLst>
        </pc:spChg>
        <pc:spChg chg="add del">
          <ac:chgData name="Emily Crose" userId="5a1598ef78992c55" providerId="LiveId" clId="{737FD18F-EA5E-4636-99D8-1BED0B382643}" dt="2023-06-05T01:57:29.151" v="682" actId="26606"/>
          <ac:spMkLst>
            <pc:docMk/>
            <pc:sldMk cId="833793250" sldId="362"/>
            <ac:spMk id="9" creationId="{C02C7B47-DF2D-46D9-9584-5C83FCA86FCA}"/>
          </ac:spMkLst>
        </pc:spChg>
        <pc:spChg chg="add del">
          <ac:chgData name="Emily Crose" userId="5a1598ef78992c55" providerId="LiveId" clId="{737FD18F-EA5E-4636-99D8-1BED0B382643}" dt="2023-06-05T01:57:29.151" v="682" actId="26606"/>
          <ac:spMkLst>
            <pc:docMk/>
            <pc:sldMk cId="833793250" sldId="362"/>
            <ac:spMk id="11" creationId="{348541E3-A59C-41D3-85D2-70F0E0E9B641}"/>
          </ac:spMkLst>
        </pc:spChg>
        <pc:picChg chg="add mod">
          <ac:chgData name="Emily Crose" userId="5a1598ef78992c55" providerId="LiveId" clId="{737FD18F-EA5E-4636-99D8-1BED0B382643}" dt="2023-06-05T01:57:29.155" v="683" actId="26606"/>
          <ac:picMkLst>
            <pc:docMk/>
            <pc:sldMk cId="833793250" sldId="362"/>
            <ac:picMk id="4" creationId="{75147090-7376-13DF-EAFA-71D8F2D39700}"/>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011B0279-BC89-4422-9A28-59A7BAD85103}"/>
    <pc:docChg chg="undo custSel addSld delSld modSld sldOrd">
      <pc:chgData name="Emily Crose" userId="5a1598ef78992c55" providerId="LiveId" clId="{011B0279-BC89-4422-9A28-59A7BAD85103}" dt="2023-06-06T11:04:10.006" v="2745" actId="20577"/>
      <pc:docMkLst>
        <pc:docMk/>
      </pc:docMkLst>
      <pc:sldChg chg="modSp mod">
        <pc:chgData name="Emily Crose" userId="5a1598ef78992c55" providerId="LiveId" clId="{011B0279-BC89-4422-9A28-59A7BAD85103}" dt="2023-06-06T11:03:58.539" v="2727" actId="20577"/>
        <pc:sldMkLst>
          <pc:docMk/>
          <pc:sldMk cId="1938681844" sldId="256"/>
        </pc:sldMkLst>
        <pc:spChg chg="mod">
          <ac:chgData name="Emily Crose" userId="5a1598ef78992c55" providerId="LiveId" clId="{011B0279-BC89-4422-9A28-59A7BAD85103}" dt="2023-06-06T11:03:58.539" v="2727" actId="20577"/>
          <ac:spMkLst>
            <pc:docMk/>
            <pc:sldMk cId="1938681844" sldId="256"/>
            <ac:spMk id="3" creationId="{AF3ACA5B-2163-AEC4-7BB9-C0423A72604D}"/>
          </ac:spMkLst>
        </pc:spChg>
      </pc:sldChg>
      <pc:sldChg chg="modSp mod">
        <pc:chgData name="Emily Crose" userId="5a1598ef78992c55" providerId="LiveId" clId="{011B0279-BC89-4422-9A28-59A7BAD85103}" dt="2023-06-06T11:04:10.006" v="2745" actId="20577"/>
        <pc:sldMkLst>
          <pc:docMk/>
          <pc:sldMk cId="3013550915" sldId="257"/>
        </pc:sldMkLst>
        <pc:spChg chg="mod">
          <ac:chgData name="Emily Crose" userId="5a1598ef78992c55" providerId="LiveId" clId="{011B0279-BC89-4422-9A28-59A7BAD85103}" dt="2023-06-06T11:04:10.006" v="2745" actId="20577"/>
          <ac:spMkLst>
            <pc:docMk/>
            <pc:sldMk cId="3013550915" sldId="257"/>
            <ac:spMk id="2" creationId="{4F68AD2C-B46D-FA8F-1E07-13A75AF50670}"/>
          </ac:spMkLst>
        </pc:spChg>
      </pc:sldChg>
      <pc:sldChg chg="delSp modSp mod setBg addAnim setClrOvrMap chgLayout">
        <pc:chgData name="Emily Crose" userId="5a1598ef78992c55" providerId="LiveId" clId="{011B0279-BC89-4422-9A28-59A7BAD85103}" dt="2023-05-24T00:50:09.472" v="1093"/>
        <pc:sldMkLst>
          <pc:docMk/>
          <pc:sldMk cId="559302957" sldId="258"/>
        </pc:sldMkLst>
        <pc:spChg chg="mod ord">
          <ac:chgData name="Emily Crose" userId="5a1598ef78992c55" providerId="LiveId" clId="{011B0279-BC89-4422-9A28-59A7BAD85103}" dt="2023-05-24T00:50:09.471" v="1092" actId="26606"/>
          <ac:spMkLst>
            <pc:docMk/>
            <pc:sldMk cId="559302957" sldId="258"/>
            <ac:spMk id="4" creationId="{F468B3DB-A3C5-D068-527B-40E9D03BD0B0}"/>
          </ac:spMkLst>
        </pc:spChg>
        <pc:spChg chg="del">
          <ac:chgData name="Emily Crose" userId="5a1598ef78992c55" providerId="LiveId" clId="{011B0279-BC89-4422-9A28-59A7BAD85103}" dt="2023-05-24T00:50:05.811" v="1091" actId="700"/>
          <ac:spMkLst>
            <pc:docMk/>
            <pc:sldMk cId="559302957" sldId="258"/>
            <ac:spMk id="5" creationId="{210712C8-16DC-6AEE-99D7-5B49B1A60734}"/>
          </ac:spMkLst>
        </pc:spChg>
        <pc:picChg chg="mod">
          <ac:chgData name="Emily Crose" userId="5a1598ef78992c55" providerId="LiveId" clId="{011B0279-BC89-4422-9A28-59A7BAD85103}" dt="2023-05-24T00:50:09.471" v="1092" actId="26606"/>
          <ac:picMkLst>
            <pc:docMk/>
            <pc:sldMk cId="559302957" sldId="258"/>
            <ac:picMk id="7" creationId="{E3706CAD-36DC-CF9D-6885-9ECA64A1E5E6}"/>
          </ac:picMkLst>
        </pc:picChg>
      </pc:sldChg>
      <pc:sldChg chg="delSp modSp mod setBg addAnim delAnim setClrOvrMap chgLayout">
        <pc:chgData name="Emily Crose" userId="5a1598ef78992c55" providerId="LiveId" clId="{011B0279-BC89-4422-9A28-59A7BAD85103}" dt="2023-05-24T00:58:32.130" v="1108" actId="26606"/>
        <pc:sldMkLst>
          <pc:docMk/>
          <pc:sldMk cId="3977924121" sldId="259"/>
        </pc:sldMkLst>
        <pc:spChg chg="mod ord">
          <ac:chgData name="Emily Crose" userId="5a1598ef78992c55" providerId="LiveId" clId="{011B0279-BC89-4422-9A28-59A7BAD85103}" dt="2023-05-24T00:58:32.130" v="1108" actId="26606"/>
          <ac:spMkLst>
            <pc:docMk/>
            <pc:sldMk cId="3977924121" sldId="259"/>
            <ac:spMk id="2" creationId="{AE431370-98F0-2FAB-62E4-60870AC119A4}"/>
          </ac:spMkLst>
        </pc:spChg>
        <pc:spChg chg="del">
          <ac:chgData name="Emily Crose" userId="5a1598ef78992c55" providerId="LiveId" clId="{011B0279-BC89-4422-9A28-59A7BAD85103}" dt="2023-05-24T00:58:19.631" v="1104" actId="700"/>
          <ac:spMkLst>
            <pc:docMk/>
            <pc:sldMk cId="3977924121" sldId="259"/>
            <ac:spMk id="4" creationId="{4DACE283-2116-9B5E-A7DF-434E91B90ADB}"/>
          </ac:spMkLst>
        </pc:spChg>
        <pc:picChg chg="mod">
          <ac:chgData name="Emily Crose" userId="5a1598ef78992c55" providerId="LiveId" clId="{011B0279-BC89-4422-9A28-59A7BAD85103}" dt="2023-05-24T00:58:32.130" v="1108" actId="26606"/>
          <ac:picMkLst>
            <pc:docMk/>
            <pc:sldMk cId="3977924121" sldId="259"/>
            <ac:picMk id="10" creationId="{F5605FBC-E9EF-4F30-87C3-1810F9426F91}"/>
          </ac:picMkLst>
        </pc:picChg>
      </pc:sldChg>
      <pc:sldChg chg="ord">
        <pc:chgData name="Emily Crose" userId="5a1598ef78992c55" providerId="LiveId" clId="{011B0279-BC89-4422-9A28-59A7BAD85103}" dt="2023-05-17T18:06:59.041" v="693"/>
        <pc:sldMkLst>
          <pc:docMk/>
          <pc:sldMk cId="609597843" sldId="263"/>
        </pc:sldMkLst>
      </pc:sldChg>
      <pc:sldChg chg="ord">
        <pc:chgData name="Emily Crose" userId="5a1598ef78992c55" providerId="LiveId" clId="{011B0279-BC89-4422-9A28-59A7BAD85103}" dt="2023-05-17T18:07:01.393" v="695"/>
        <pc:sldMkLst>
          <pc:docMk/>
          <pc:sldMk cId="818212219" sldId="264"/>
        </pc:sldMkLst>
      </pc:sldChg>
      <pc:sldChg chg="addSp delSp modSp mod ord setBg setClrOvrMap chgLayout">
        <pc:chgData name="Emily Crose" userId="5a1598ef78992c55" providerId="LiveId" clId="{011B0279-BC89-4422-9A28-59A7BAD85103}" dt="2023-05-24T01:07:11.080" v="1150"/>
        <pc:sldMkLst>
          <pc:docMk/>
          <pc:sldMk cId="1313404414" sldId="265"/>
        </pc:sldMkLst>
        <pc:spChg chg="mod ord">
          <ac:chgData name="Emily Crose" userId="5a1598ef78992c55" providerId="LiveId" clId="{011B0279-BC89-4422-9A28-59A7BAD85103}" dt="2023-05-24T01:06:28.485" v="1136" actId="20577"/>
          <ac:spMkLst>
            <pc:docMk/>
            <pc:sldMk cId="1313404414" sldId="265"/>
            <ac:spMk id="2" creationId="{8F06AD0C-F1CB-FAC4-184C-DC0A3AD3B6A0}"/>
          </ac:spMkLst>
        </pc:spChg>
        <pc:spChg chg="del">
          <ac:chgData name="Emily Crose" userId="5a1598ef78992c55" providerId="LiveId" clId="{011B0279-BC89-4422-9A28-59A7BAD85103}" dt="2023-05-19T13:28:31.904" v="814" actId="700"/>
          <ac:spMkLst>
            <pc:docMk/>
            <pc:sldMk cId="1313404414" sldId="265"/>
            <ac:spMk id="3" creationId="{F064BAEB-3F92-D1AE-0D90-C420ED2542DE}"/>
          </ac:spMkLst>
        </pc:spChg>
        <pc:spChg chg="add">
          <ac:chgData name="Emily Crose" userId="5a1598ef78992c55" providerId="LiveId" clId="{011B0279-BC89-4422-9A28-59A7BAD85103}" dt="2023-05-19T13:28:35.895" v="815" actId="26606"/>
          <ac:spMkLst>
            <pc:docMk/>
            <pc:sldMk cId="1313404414" sldId="265"/>
            <ac:spMk id="10" creationId="{6981E6A2-4656-4CFE-9BF4-39D81EE2CA9B}"/>
          </ac:spMkLst>
        </pc:spChg>
        <pc:picChg chg="mod">
          <ac:chgData name="Emily Crose" userId="5a1598ef78992c55" providerId="LiveId" clId="{011B0279-BC89-4422-9A28-59A7BAD85103}" dt="2023-05-19T13:28:35.895" v="815" actId="26606"/>
          <ac:picMkLst>
            <pc:docMk/>
            <pc:sldMk cId="1313404414" sldId="265"/>
            <ac:picMk id="5" creationId="{A60F501D-D0CA-CE78-754C-29897C94FDF7}"/>
          </ac:picMkLst>
        </pc:picChg>
      </pc:sldChg>
      <pc:sldChg chg="del">
        <pc:chgData name="Emily Crose" userId="5a1598ef78992c55" providerId="LiveId" clId="{011B0279-BC89-4422-9A28-59A7BAD85103}" dt="2023-05-11T15:29:10.815" v="1" actId="2696"/>
        <pc:sldMkLst>
          <pc:docMk/>
          <pc:sldMk cId="27410325" sldId="266"/>
        </pc:sldMkLst>
      </pc:sldChg>
      <pc:sldChg chg="mod modShow modNotesTx">
        <pc:chgData name="Emily Crose" userId="5a1598ef78992c55" providerId="LiveId" clId="{011B0279-BC89-4422-9A28-59A7BAD85103}" dt="2023-06-05T17:04:59.532" v="2477" actId="729"/>
        <pc:sldMkLst>
          <pc:docMk/>
          <pc:sldMk cId="1081507365" sldId="267"/>
        </pc:sldMkLst>
      </pc:sldChg>
      <pc:sldChg chg="modSp mod">
        <pc:chgData name="Emily Crose" userId="5a1598ef78992c55" providerId="LiveId" clId="{011B0279-BC89-4422-9A28-59A7BAD85103}" dt="2023-05-24T01:17:16.905" v="1359" actId="114"/>
        <pc:sldMkLst>
          <pc:docMk/>
          <pc:sldMk cId="2556632460" sldId="269"/>
        </pc:sldMkLst>
        <pc:spChg chg="mod">
          <ac:chgData name="Emily Crose" userId="5a1598ef78992c55" providerId="LiveId" clId="{011B0279-BC89-4422-9A28-59A7BAD85103}" dt="2023-05-24T01:17:16.905" v="1359" actId="114"/>
          <ac:spMkLst>
            <pc:docMk/>
            <pc:sldMk cId="2556632460" sldId="269"/>
            <ac:spMk id="3" creationId="{7D32F593-1D55-3467-CD95-4A583F3940FF}"/>
          </ac:spMkLst>
        </pc:spChg>
      </pc:sldChg>
      <pc:sldChg chg="addSp modSp mod setBg">
        <pc:chgData name="Emily Crose" userId="5a1598ef78992c55" providerId="LiveId" clId="{011B0279-BC89-4422-9A28-59A7BAD85103}" dt="2023-05-19T13:29:10.692" v="819" actId="26606"/>
        <pc:sldMkLst>
          <pc:docMk/>
          <pc:sldMk cId="927321918" sldId="273"/>
        </pc:sldMkLst>
        <pc:spChg chg="mod">
          <ac:chgData name="Emily Crose" userId="5a1598ef78992c55" providerId="LiveId" clId="{011B0279-BC89-4422-9A28-59A7BAD85103}" dt="2023-05-19T13:29:10.692" v="819" actId="26606"/>
          <ac:spMkLst>
            <pc:docMk/>
            <pc:sldMk cId="927321918" sldId="273"/>
            <ac:spMk id="2" creationId="{84B8D25C-9D22-2741-BAD5-36E8A1B6D765}"/>
          </ac:spMkLst>
        </pc:spChg>
        <pc:spChg chg="add">
          <ac:chgData name="Emily Crose" userId="5a1598ef78992c55" providerId="LiveId" clId="{011B0279-BC89-4422-9A28-59A7BAD85103}" dt="2023-05-19T13:29:10.692" v="819" actId="26606"/>
          <ac:spMkLst>
            <pc:docMk/>
            <pc:sldMk cId="927321918" sldId="273"/>
            <ac:spMk id="16" creationId="{93F0ADB5-A0B4-4B01-A8C4-FDC34CE22BD4}"/>
          </ac:spMkLst>
        </pc:spChg>
        <pc:spChg chg="add">
          <ac:chgData name="Emily Crose" userId="5a1598ef78992c55" providerId="LiveId" clId="{011B0279-BC89-4422-9A28-59A7BAD85103}" dt="2023-05-19T13:29:10.692" v="819" actId="26606"/>
          <ac:spMkLst>
            <pc:docMk/>
            <pc:sldMk cId="927321918" sldId="273"/>
            <ac:spMk id="18" creationId="{AA6D0FDE-0241-4C21-A720-A69475358235}"/>
          </ac:spMkLst>
        </pc:spChg>
        <pc:graphicFrameChg chg="mod modGraphic">
          <ac:chgData name="Emily Crose" userId="5a1598ef78992c55" providerId="LiveId" clId="{011B0279-BC89-4422-9A28-59A7BAD85103}" dt="2023-05-19T13:29:10.692" v="819" actId="26606"/>
          <ac:graphicFrameMkLst>
            <pc:docMk/>
            <pc:sldMk cId="927321918" sldId="273"/>
            <ac:graphicFrameMk id="11" creationId="{EEC470BA-4D7D-243F-A091-B49D96D03070}"/>
          </ac:graphicFrameMkLst>
        </pc:graphicFrameChg>
      </pc:sldChg>
      <pc:sldChg chg="modSp mod">
        <pc:chgData name="Emily Crose" userId="5a1598ef78992c55" providerId="LiveId" clId="{011B0279-BC89-4422-9A28-59A7BAD85103}" dt="2023-06-05T17:04:04.938" v="2473" actId="20577"/>
        <pc:sldMkLst>
          <pc:docMk/>
          <pc:sldMk cId="3300517546" sldId="275"/>
        </pc:sldMkLst>
        <pc:spChg chg="mod">
          <ac:chgData name="Emily Crose" userId="5a1598ef78992c55" providerId="LiveId" clId="{011B0279-BC89-4422-9A28-59A7BAD85103}" dt="2023-06-05T17:04:04.938" v="2473" actId="20577"/>
          <ac:spMkLst>
            <pc:docMk/>
            <pc:sldMk cId="3300517546" sldId="275"/>
            <ac:spMk id="2" creationId="{1325A63D-9015-F666-B15A-F5E3B102B45E}"/>
          </ac:spMkLst>
        </pc:spChg>
      </pc:sldChg>
      <pc:sldChg chg="del">
        <pc:chgData name="Emily Crose" userId="5a1598ef78992c55" providerId="LiveId" clId="{011B0279-BC89-4422-9A28-59A7BAD85103}" dt="2023-06-05T17:04:09.870" v="2474" actId="47"/>
        <pc:sldMkLst>
          <pc:docMk/>
          <pc:sldMk cId="3104054636" sldId="276"/>
        </pc:sldMkLst>
      </pc:sldChg>
      <pc:sldChg chg="addSp delSp modSp mod ord setBg addAnim setClrOvrMap chgLayout">
        <pc:chgData name="Emily Crose" userId="5a1598ef78992c55" providerId="LiveId" clId="{011B0279-BC89-4422-9A28-59A7BAD85103}" dt="2023-05-24T01:07:04.357" v="1148" actId="20577"/>
        <pc:sldMkLst>
          <pc:docMk/>
          <pc:sldMk cId="88950898" sldId="278"/>
        </pc:sldMkLst>
        <pc:spChg chg="mod ord">
          <ac:chgData name="Emily Crose" userId="5a1598ef78992c55" providerId="LiveId" clId="{011B0279-BC89-4422-9A28-59A7BAD85103}" dt="2023-05-24T01:07:04.357" v="1148" actId="20577"/>
          <ac:spMkLst>
            <pc:docMk/>
            <pc:sldMk cId="88950898" sldId="278"/>
            <ac:spMk id="2" creationId="{8DA37B91-6151-7618-677F-619A4C395CE6}"/>
          </ac:spMkLst>
        </pc:spChg>
        <pc:spChg chg="del">
          <ac:chgData name="Emily Crose" userId="5a1598ef78992c55" providerId="LiveId" clId="{011B0279-BC89-4422-9A28-59A7BAD85103}" dt="2023-05-19T13:28:45.636" v="816" actId="700"/>
          <ac:spMkLst>
            <pc:docMk/>
            <pc:sldMk cId="88950898" sldId="278"/>
            <ac:spMk id="3" creationId="{82E6FA26-DDE8-B023-2CEC-5647ECEE216E}"/>
          </ac:spMkLst>
        </pc:spChg>
        <pc:spChg chg="add">
          <ac:chgData name="Emily Crose" userId="5a1598ef78992c55" providerId="LiveId" clId="{011B0279-BC89-4422-9A28-59A7BAD85103}" dt="2023-05-19T13:28:52.568" v="817" actId="26606"/>
          <ac:spMkLst>
            <pc:docMk/>
            <pc:sldMk cId="88950898" sldId="278"/>
            <ac:spMk id="10" creationId="{6981E6A2-4656-4CFE-9BF4-39D81EE2CA9B}"/>
          </ac:spMkLst>
        </pc:spChg>
        <pc:picChg chg="mod ord">
          <ac:chgData name="Emily Crose" userId="5a1598ef78992c55" providerId="LiveId" clId="{011B0279-BC89-4422-9A28-59A7BAD85103}" dt="2023-05-19T13:28:52.568" v="817" actId="26606"/>
          <ac:picMkLst>
            <pc:docMk/>
            <pc:sldMk cId="88950898" sldId="278"/>
            <ac:picMk id="5" creationId="{CFF1D7B3-C994-A89E-CF19-965631AF078F}"/>
          </ac:picMkLst>
        </pc:picChg>
      </pc:sldChg>
      <pc:sldChg chg="add">
        <pc:chgData name="Emily Crose" userId="5a1598ef78992c55" providerId="LiveId" clId="{011B0279-BC89-4422-9A28-59A7BAD85103}" dt="2023-05-17T18:30:24.263" v="810"/>
        <pc:sldMkLst>
          <pc:docMk/>
          <pc:sldMk cId="3028504148" sldId="281"/>
        </pc:sldMkLst>
      </pc:sldChg>
      <pc:sldChg chg="del">
        <pc:chgData name="Emily Crose" userId="5a1598ef78992c55" providerId="LiveId" clId="{011B0279-BC89-4422-9A28-59A7BAD85103}" dt="2023-05-11T15:29:10.815" v="1" actId="2696"/>
        <pc:sldMkLst>
          <pc:docMk/>
          <pc:sldMk cId="3571353269" sldId="281"/>
        </pc:sldMkLst>
      </pc:sldChg>
      <pc:sldChg chg="del">
        <pc:chgData name="Emily Crose" userId="5a1598ef78992c55" providerId="LiveId" clId="{011B0279-BC89-4422-9A28-59A7BAD85103}" dt="2023-05-11T15:29:10.815" v="1" actId="2696"/>
        <pc:sldMkLst>
          <pc:docMk/>
          <pc:sldMk cId="1357691262" sldId="282"/>
        </pc:sldMkLst>
      </pc:sldChg>
      <pc:sldChg chg="del">
        <pc:chgData name="Emily Crose" userId="5a1598ef78992c55" providerId="LiveId" clId="{011B0279-BC89-4422-9A28-59A7BAD85103}" dt="2023-05-11T15:17:59.369" v="0" actId="2696"/>
        <pc:sldMkLst>
          <pc:docMk/>
          <pc:sldMk cId="2500225662" sldId="283"/>
        </pc:sldMkLst>
      </pc:sldChg>
      <pc:sldChg chg="del">
        <pc:chgData name="Emily Crose" userId="5a1598ef78992c55" providerId="LiveId" clId="{011B0279-BC89-4422-9A28-59A7BAD85103}" dt="2023-05-11T15:17:59.369" v="0" actId="2696"/>
        <pc:sldMkLst>
          <pc:docMk/>
          <pc:sldMk cId="3124542540" sldId="284"/>
        </pc:sldMkLst>
      </pc:sldChg>
      <pc:sldChg chg="del">
        <pc:chgData name="Emily Crose" userId="5a1598ef78992c55" providerId="LiveId" clId="{011B0279-BC89-4422-9A28-59A7BAD85103}" dt="2023-05-11T15:17:59.369" v="0" actId="2696"/>
        <pc:sldMkLst>
          <pc:docMk/>
          <pc:sldMk cId="4001067285" sldId="285"/>
        </pc:sldMkLst>
      </pc:sldChg>
      <pc:sldChg chg="del">
        <pc:chgData name="Emily Crose" userId="5a1598ef78992c55" providerId="LiveId" clId="{011B0279-BC89-4422-9A28-59A7BAD85103}" dt="2023-05-11T15:17:59.369" v="0" actId="2696"/>
        <pc:sldMkLst>
          <pc:docMk/>
          <pc:sldMk cId="681099035" sldId="286"/>
        </pc:sldMkLst>
      </pc:sldChg>
      <pc:sldChg chg="addSp delSp modSp add del mod setBg">
        <pc:chgData name="Emily Crose" userId="5a1598ef78992c55" providerId="LiveId" clId="{011B0279-BC89-4422-9A28-59A7BAD85103}" dt="2023-05-23T23:56:47.471" v="890" actId="2696"/>
        <pc:sldMkLst>
          <pc:docMk/>
          <pc:sldMk cId="2004189387" sldId="286"/>
        </pc:sldMkLst>
        <pc:spChg chg="mod">
          <ac:chgData name="Emily Crose" userId="5a1598ef78992c55" providerId="LiveId" clId="{011B0279-BC89-4422-9A28-59A7BAD85103}" dt="2023-05-19T13:29:16.750" v="820" actId="26606"/>
          <ac:spMkLst>
            <pc:docMk/>
            <pc:sldMk cId="2004189387" sldId="286"/>
            <ac:spMk id="2" creationId="{069A3439-69E9-F1FE-B8F7-605B4B8E5545}"/>
          </ac:spMkLst>
        </pc:spChg>
        <pc:spChg chg="del">
          <ac:chgData name="Emily Crose" userId="5a1598ef78992c55" providerId="LiveId" clId="{011B0279-BC89-4422-9A28-59A7BAD85103}" dt="2023-05-19T13:29:16.750" v="820" actId="26606"/>
          <ac:spMkLst>
            <pc:docMk/>
            <pc:sldMk cId="2004189387" sldId="286"/>
            <ac:spMk id="3" creationId="{6DE9F48A-4055-A9BC-D003-61325B422A56}"/>
          </ac:spMkLst>
        </pc:spChg>
        <pc:spChg chg="add">
          <ac:chgData name="Emily Crose" userId="5a1598ef78992c55" providerId="LiveId" clId="{011B0279-BC89-4422-9A28-59A7BAD85103}" dt="2023-05-19T13:29:16.750" v="820" actId="26606"/>
          <ac:spMkLst>
            <pc:docMk/>
            <pc:sldMk cId="2004189387" sldId="286"/>
            <ac:spMk id="9" creationId="{93F0ADB5-A0B4-4B01-A8C4-FDC34CE22BD4}"/>
          </ac:spMkLst>
        </pc:spChg>
        <pc:spChg chg="add">
          <ac:chgData name="Emily Crose" userId="5a1598ef78992c55" providerId="LiveId" clId="{011B0279-BC89-4422-9A28-59A7BAD85103}" dt="2023-05-19T13:29:16.750" v="820" actId="26606"/>
          <ac:spMkLst>
            <pc:docMk/>
            <pc:sldMk cId="2004189387" sldId="286"/>
            <ac:spMk id="11" creationId="{AA6D0FDE-0241-4C21-A720-A69475358235}"/>
          </ac:spMkLst>
        </pc:spChg>
        <pc:graphicFrameChg chg="add">
          <ac:chgData name="Emily Crose" userId="5a1598ef78992c55" providerId="LiveId" clId="{011B0279-BC89-4422-9A28-59A7BAD85103}" dt="2023-05-19T13:29:16.750" v="820" actId="26606"/>
          <ac:graphicFrameMkLst>
            <pc:docMk/>
            <pc:sldMk cId="2004189387" sldId="286"/>
            <ac:graphicFrameMk id="5" creationId="{E86215A5-A15A-A7FD-370F-19B37B44CE03}"/>
          </ac:graphicFrameMkLst>
        </pc:graphicFrameChg>
      </pc:sldChg>
      <pc:sldChg chg="del">
        <pc:chgData name="Emily Crose" userId="5a1598ef78992c55" providerId="LiveId" clId="{011B0279-BC89-4422-9A28-59A7BAD85103}" dt="2023-05-17T17:31:58.072" v="28" actId="47"/>
        <pc:sldMkLst>
          <pc:docMk/>
          <pc:sldMk cId="1368545748" sldId="287"/>
        </pc:sldMkLst>
      </pc:sldChg>
      <pc:sldChg chg="add del">
        <pc:chgData name="Emily Crose" userId="5a1598ef78992c55" providerId="LiveId" clId="{011B0279-BC89-4422-9A28-59A7BAD85103}" dt="2023-05-23T23:56:47.471" v="890" actId="2696"/>
        <pc:sldMkLst>
          <pc:docMk/>
          <pc:sldMk cId="2221949335" sldId="287"/>
        </pc:sldMkLst>
      </pc:sldChg>
      <pc:sldChg chg="del">
        <pc:chgData name="Emily Crose" userId="5a1598ef78992c55" providerId="LiveId" clId="{011B0279-BC89-4422-9A28-59A7BAD85103}" dt="2023-05-11T15:17:59.369" v="0" actId="2696"/>
        <pc:sldMkLst>
          <pc:docMk/>
          <pc:sldMk cId="879938734" sldId="288"/>
        </pc:sldMkLst>
      </pc:sldChg>
      <pc:sldChg chg="addSp modSp new mod setBg addAnim setClrOvrMap">
        <pc:chgData name="Emily Crose" userId="5a1598ef78992c55" providerId="LiveId" clId="{011B0279-BC89-4422-9A28-59A7BAD85103}" dt="2023-05-24T00:49:53.444" v="1090"/>
        <pc:sldMkLst>
          <pc:docMk/>
          <pc:sldMk cId="2099967479" sldId="288"/>
        </pc:sldMkLst>
        <pc:spChg chg="mod">
          <ac:chgData name="Emily Crose" userId="5a1598ef78992c55" providerId="LiveId" clId="{011B0279-BC89-4422-9A28-59A7BAD85103}" dt="2023-05-24T00:49:53.439" v="1089" actId="26606"/>
          <ac:spMkLst>
            <pc:docMk/>
            <pc:sldMk cId="2099967479" sldId="288"/>
            <ac:spMk id="2" creationId="{AA3C8148-69DE-8775-3763-48122F78A74F}"/>
          </ac:spMkLst>
        </pc:spChg>
        <pc:picChg chg="add">
          <ac:chgData name="Emily Crose" userId="5a1598ef78992c55" providerId="LiveId" clId="{011B0279-BC89-4422-9A28-59A7BAD85103}" dt="2023-05-24T00:49:53.439" v="1089" actId="26606"/>
          <ac:picMkLst>
            <pc:docMk/>
            <pc:sldMk cId="2099967479" sldId="288"/>
            <ac:picMk id="4" creationId="{6620F97C-7666-0044-0EBD-A31BDDDD7AB6}"/>
          </ac:picMkLst>
        </pc:picChg>
      </pc:sldChg>
      <pc:sldChg chg="addSp delSp modSp new mod ord setBg delAnim modAnim modNotesTx">
        <pc:chgData name="Emily Crose" userId="5a1598ef78992c55" providerId="LiveId" clId="{011B0279-BC89-4422-9A28-59A7BAD85103}" dt="2023-05-24T01:29:36.854" v="1901"/>
        <pc:sldMkLst>
          <pc:docMk/>
          <pc:sldMk cId="384572836" sldId="289"/>
        </pc:sldMkLst>
        <pc:spChg chg="mod">
          <ac:chgData name="Emily Crose" userId="5a1598ef78992c55" providerId="LiveId" clId="{011B0279-BC89-4422-9A28-59A7BAD85103}" dt="2023-05-24T01:25:06.409" v="1406" actId="26606"/>
          <ac:spMkLst>
            <pc:docMk/>
            <pc:sldMk cId="384572836" sldId="289"/>
            <ac:spMk id="2" creationId="{8E33A46A-1DA7-6A0F-128C-ED81E9BEE911}"/>
          </ac:spMkLst>
        </pc:spChg>
        <pc:picChg chg="add del mod">
          <ac:chgData name="Emily Crose" userId="5a1598ef78992c55" providerId="LiveId" clId="{011B0279-BC89-4422-9A28-59A7BAD85103}" dt="2023-05-17T17:54:56.506" v="139" actId="21"/>
          <ac:picMkLst>
            <pc:docMk/>
            <pc:sldMk cId="384572836" sldId="289"/>
            <ac:picMk id="3" creationId="{058D8BB4-A885-35A0-1AEA-93765B7257C6}"/>
          </ac:picMkLst>
        </pc:picChg>
        <pc:picChg chg="add">
          <ac:chgData name="Emily Crose" userId="5a1598ef78992c55" providerId="LiveId" clId="{011B0279-BC89-4422-9A28-59A7BAD85103}" dt="2023-05-24T01:25:06.409" v="1406" actId="26606"/>
          <ac:picMkLst>
            <pc:docMk/>
            <pc:sldMk cId="384572836" sldId="289"/>
            <ac:picMk id="4" creationId="{0AAED7A8-F079-DE63-E226-0E0967392264}"/>
          </ac:picMkLst>
        </pc:picChg>
      </pc:sldChg>
      <pc:sldChg chg="del">
        <pc:chgData name="Emily Crose" userId="5a1598ef78992c55" providerId="LiveId" clId="{011B0279-BC89-4422-9A28-59A7BAD85103}" dt="2023-05-11T15:29:10.815" v="1" actId="2696"/>
        <pc:sldMkLst>
          <pc:docMk/>
          <pc:sldMk cId="3482304054" sldId="289"/>
        </pc:sldMkLst>
      </pc:sldChg>
      <pc:sldChg chg="del">
        <pc:chgData name="Emily Crose" userId="5a1598ef78992c55" providerId="LiveId" clId="{011B0279-BC89-4422-9A28-59A7BAD85103}" dt="2023-05-11T15:17:59.369" v="0" actId="2696"/>
        <pc:sldMkLst>
          <pc:docMk/>
          <pc:sldMk cId="252828928" sldId="290"/>
        </pc:sldMkLst>
      </pc:sldChg>
      <pc:sldChg chg="addSp delSp modSp new mod setBg modClrScheme modAnim chgLayout modNotesTx">
        <pc:chgData name="Emily Crose" userId="5a1598ef78992c55" providerId="LiveId" clId="{011B0279-BC89-4422-9A28-59A7BAD85103}" dt="2023-05-17T18:06:17.907" v="691" actId="20577"/>
        <pc:sldMkLst>
          <pc:docMk/>
          <pc:sldMk cId="1554558190" sldId="290"/>
        </pc:sldMkLst>
        <pc:spChg chg="del">
          <ac:chgData name="Emily Crose" userId="5a1598ef78992c55" providerId="LiveId" clId="{011B0279-BC89-4422-9A28-59A7BAD85103}" dt="2023-05-17T17:55:06.998" v="141" actId="700"/>
          <ac:spMkLst>
            <pc:docMk/>
            <pc:sldMk cId="1554558190" sldId="290"/>
            <ac:spMk id="2" creationId="{3363DBF9-4E44-C327-3583-F58A13269508}"/>
          </ac:spMkLst>
        </pc:spChg>
        <pc:spChg chg="add del">
          <ac:chgData name="Emily Crose" userId="5a1598ef78992c55" providerId="LiveId" clId="{011B0279-BC89-4422-9A28-59A7BAD85103}" dt="2023-05-17T17:55:13.913" v="143" actId="26606"/>
          <ac:spMkLst>
            <pc:docMk/>
            <pc:sldMk cId="1554558190" sldId="290"/>
            <ac:spMk id="8" creationId="{C02C7B47-DF2D-46D9-9584-5C83FCA86FCA}"/>
          </ac:spMkLst>
        </pc:spChg>
        <pc:spChg chg="add del">
          <ac:chgData name="Emily Crose" userId="5a1598ef78992c55" providerId="LiveId" clId="{011B0279-BC89-4422-9A28-59A7BAD85103}" dt="2023-05-17T17:55:13.913" v="143" actId="26606"/>
          <ac:spMkLst>
            <pc:docMk/>
            <pc:sldMk cId="1554558190" sldId="290"/>
            <ac:spMk id="10" creationId="{348541E3-A59C-41D3-85D2-70F0E0E9B641}"/>
          </ac:spMkLst>
        </pc:spChg>
        <pc:spChg chg="add">
          <ac:chgData name="Emily Crose" userId="5a1598ef78992c55" providerId="LiveId" clId="{011B0279-BC89-4422-9A28-59A7BAD85103}" dt="2023-05-17T17:55:13.916" v="144" actId="26606"/>
          <ac:spMkLst>
            <pc:docMk/>
            <pc:sldMk cId="1554558190" sldId="290"/>
            <ac:spMk id="12" creationId="{A67AC8C2-7CB1-4E9C-8AB7-47B632D436C3}"/>
          </ac:spMkLst>
        </pc:spChg>
        <pc:spChg chg="add">
          <ac:chgData name="Emily Crose" userId="5a1598ef78992c55" providerId="LiveId" clId="{011B0279-BC89-4422-9A28-59A7BAD85103}" dt="2023-05-17T17:55:13.916" v="144" actId="26606"/>
          <ac:spMkLst>
            <pc:docMk/>
            <pc:sldMk cId="1554558190" sldId="290"/>
            <ac:spMk id="13" creationId="{B298CEC4-AAEA-44CE-9159-E949362D42B4}"/>
          </ac:spMkLst>
        </pc:spChg>
        <pc:picChg chg="add mod">
          <ac:chgData name="Emily Crose" userId="5a1598ef78992c55" providerId="LiveId" clId="{011B0279-BC89-4422-9A28-59A7BAD85103}" dt="2023-05-17T17:55:18.782" v="145" actId="27614"/>
          <ac:picMkLst>
            <pc:docMk/>
            <pc:sldMk cId="1554558190" sldId="290"/>
            <ac:picMk id="3" creationId="{4CF4BFD4-5EA3-24DF-1201-CDCC09332CE1}"/>
          </ac:picMkLst>
        </pc:picChg>
      </pc:sldChg>
      <pc:sldChg chg="del">
        <pc:chgData name="Emily Crose" userId="5a1598ef78992c55" providerId="LiveId" clId="{011B0279-BC89-4422-9A28-59A7BAD85103}" dt="2023-05-11T15:17:59.369" v="0" actId="2696"/>
        <pc:sldMkLst>
          <pc:docMk/>
          <pc:sldMk cId="2397267575" sldId="291"/>
        </pc:sldMkLst>
      </pc:sldChg>
      <pc:sldChg chg="addSp modSp new mod">
        <pc:chgData name="Emily Crose" userId="5a1598ef78992c55" providerId="LiveId" clId="{011B0279-BC89-4422-9A28-59A7BAD85103}" dt="2023-05-17T17:57:47.689" v="149" actId="962"/>
        <pc:sldMkLst>
          <pc:docMk/>
          <pc:sldMk cId="2514804047" sldId="291"/>
        </pc:sldMkLst>
        <pc:picChg chg="add mod">
          <ac:chgData name="Emily Crose" userId="5a1598ef78992c55" providerId="LiveId" clId="{011B0279-BC89-4422-9A28-59A7BAD85103}" dt="2023-05-17T17:57:47.689" v="149" actId="962"/>
          <ac:picMkLst>
            <pc:docMk/>
            <pc:sldMk cId="2514804047" sldId="291"/>
            <ac:picMk id="3" creationId="{0C39C174-8693-4C6E-AC30-1A6821539E78}"/>
          </ac:picMkLst>
        </pc:picChg>
      </pc:sldChg>
      <pc:sldChg chg="addSp modSp new mod setBg setClrOvrMap modNotesTx">
        <pc:chgData name="Emily Crose" userId="5a1598ef78992c55" providerId="LiveId" clId="{011B0279-BC89-4422-9A28-59A7BAD85103}" dt="2023-05-17T17:59:46.873" v="336" actId="26606"/>
        <pc:sldMkLst>
          <pc:docMk/>
          <pc:sldMk cId="1625938931" sldId="292"/>
        </pc:sldMkLst>
        <pc:spChg chg="mod">
          <ac:chgData name="Emily Crose" userId="5a1598ef78992c55" providerId="LiveId" clId="{011B0279-BC89-4422-9A28-59A7BAD85103}" dt="2023-05-17T17:59:46.873" v="336" actId="26606"/>
          <ac:spMkLst>
            <pc:docMk/>
            <pc:sldMk cId="1625938931" sldId="292"/>
            <ac:spMk id="2" creationId="{7BA65D50-21B2-383A-4CD7-1511012E5F10}"/>
          </ac:spMkLst>
        </pc:spChg>
        <pc:picChg chg="add mod">
          <ac:chgData name="Emily Crose" userId="5a1598ef78992c55" providerId="LiveId" clId="{011B0279-BC89-4422-9A28-59A7BAD85103}" dt="2023-05-17T17:59:46.873" v="336" actId="26606"/>
          <ac:picMkLst>
            <pc:docMk/>
            <pc:sldMk cId="1625938931" sldId="292"/>
            <ac:picMk id="4" creationId="{A36DAEF4-EF4A-C27F-3284-4E759BC5356C}"/>
          </ac:picMkLst>
        </pc:picChg>
      </pc:sldChg>
      <pc:sldChg chg="del">
        <pc:chgData name="Emily Crose" userId="5a1598ef78992c55" providerId="LiveId" clId="{011B0279-BC89-4422-9A28-59A7BAD85103}" dt="2023-05-11T15:29:10.815" v="1" actId="2696"/>
        <pc:sldMkLst>
          <pc:docMk/>
          <pc:sldMk cId="2072247977" sldId="292"/>
        </pc:sldMkLst>
      </pc:sldChg>
      <pc:sldChg chg="del">
        <pc:chgData name="Emily Crose" userId="5a1598ef78992c55" providerId="LiveId" clId="{011B0279-BC89-4422-9A28-59A7BAD85103}" dt="2023-05-11T15:29:10.815" v="1" actId="2696"/>
        <pc:sldMkLst>
          <pc:docMk/>
          <pc:sldMk cId="1665156498" sldId="293"/>
        </pc:sldMkLst>
      </pc:sldChg>
      <pc:sldChg chg="addSp delSp modSp new mod setBg modClrScheme delDesignElem chgLayout">
        <pc:chgData name="Emily Crose" userId="5a1598ef78992c55" providerId="LiveId" clId="{011B0279-BC89-4422-9A28-59A7BAD85103}" dt="2023-05-17T18:09:10.520" v="722" actId="26606"/>
        <pc:sldMkLst>
          <pc:docMk/>
          <pc:sldMk cId="1692876030" sldId="293"/>
        </pc:sldMkLst>
        <pc:spChg chg="mod ord">
          <ac:chgData name="Emily Crose" userId="5a1598ef78992c55" providerId="LiveId" clId="{011B0279-BC89-4422-9A28-59A7BAD85103}" dt="2023-05-17T18:09:10.520" v="722" actId="26606"/>
          <ac:spMkLst>
            <pc:docMk/>
            <pc:sldMk cId="1692876030" sldId="293"/>
            <ac:spMk id="2" creationId="{8B323D65-AE22-9B2E-57B3-7F02188923E2}"/>
          </ac:spMkLst>
        </pc:spChg>
        <pc:spChg chg="del">
          <ac:chgData name="Emily Crose" userId="5a1598ef78992c55" providerId="LiveId" clId="{011B0279-BC89-4422-9A28-59A7BAD85103}" dt="2023-05-17T18:08:34.459" v="697"/>
          <ac:spMkLst>
            <pc:docMk/>
            <pc:sldMk cId="1692876030" sldId="293"/>
            <ac:spMk id="3" creationId="{D4D81F63-E32E-DD9A-0DD6-26113F56E37A}"/>
          </ac:spMkLst>
        </pc:spChg>
        <pc:spChg chg="add del">
          <ac:chgData name="Emily Crose" userId="5a1598ef78992c55" providerId="LiveId" clId="{011B0279-BC89-4422-9A28-59A7BAD85103}" dt="2023-05-17T18:09:10.516" v="721" actId="26606"/>
          <ac:spMkLst>
            <pc:docMk/>
            <pc:sldMk cId="1692876030" sldId="293"/>
            <ac:spMk id="7" creationId="{7AD7C5BE-418C-4A44-91BF-28E411F75BCA}"/>
          </ac:spMkLst>
        </pc:spChg>
        <pc:spChg chg="add">
          <ac:chgData name="Emily Crose" userId="5a1598ef78992c55" providerId="LiveId" clId="{011B0279-BC89-4422-9A28-59A7BAD85103}" dt="2023-05-17T18:09:10.520" v="722" actId="26606"/>
          <ac:spMkLst>
            <pc:docMk/>
            <pc:sldMk cId="1692876030" sldId="293"/>
            <ac:spMk id="9" creationId="{EC7FF834-B204-4967-8D47-8BB36EAF0EF5}"/>
          </ac:spMkLst>
        </pc:spChg>
        <pc:spChg chg="add del">
          <ac:chgData name="Emily Crose" userId="5a1598ef78992c55" providerId="LiveId" clId="{011B0279-BC89-4422-9A28-59A7BAD85103}" dt="2023-05-17T18:09:06.288" v="719" actId="700"/>
          <ac:spMkLst>
            <pc:docMk/>
            <pc:sldMk cId="1692876030" sldId="293"/>
            <ac:spMk id="10" creationId="{5FA21C72-692C-49FD-9EB4-DDDDDEBD4BD6}"/>
          </ac:spMkLst>
        </pc:spChg>
        <pc:spChg chg="add">
          <ac:chgData name="Emily Crose" userId="5a1598ef78992c55" providerId="LiveId" clId="{011B0279-BC89-4422-9A28-59A7BAD85103}" dt="2023-05-17T18:09:10.520" v="722" actId="26606"/>
          <ac:spMkLst>
            <pc:docMk/>
            <pc:sldMk cId="1692876030" sldId="293"/>
            <ac:spMk id="11" creationId="{F780A22D-61EA-43E3-BD94-3E39CF902160}"/>
          </ac:spMkLst>
        </pc:spChg>
        <pc:spChg chg="add del">
          <ac:chgData name="Emily Crose" userId="5a1598ef78992c55" providerId="LiveId" clId="{011B0279-BC89-4422-9A28-59A7BAD85103}" dt="2023-05-17T18:09:06.288" v="719" actId="700"/>
          <ac:spMkLst>
            <pc:docMk/>
            <pc:sldMk cId="1692876030" sldId="293"/>
            <ac:spMk id="12" creationId="{FBAF941A-6830-47A3-B63C-7C7B66AEA73B}"/>
          </ac:spMkLst>
        </pc:spChg>
        <pc:picChg chg="add mod ord">
          <ac:chgData name="Emily Crose" userId="5a1598ef78992c55" providerId="LiveId" clId="{011B0279-BC89-4422-9A28-59A7BAD85103}" dt="2023-05-17T18:09:10.520" v="722" actId="26606"/>
          <ac:picMkLst>
            <pc:docMk/>
            <pc:sldMk cId="1692876030" sldId="293"/>
            <ac:picMk id="5" creationId="{52DAB6ED-2F3C-DAA2-4E1F-8C20149A80DD}"/>
          </ac:picMkLst>
        </pc:picChg>
      </pc:sldChg>
      <pc:sldChg chg="addSp delSp modSp new mod setBg">
        <pc:chgData name="Emily Crose" userId="5a1598ef78992c55" providerId="LiveId" clId="{011B0279-BC89-4422-9A28-59A7BAD85103}" dt="2023-05-24T01:50:24.654" v="1934" actId="1076"/>
        <pc:sldMkLst>
          <pc:docMk/>
          <pc:sldMk cId="3026703874" sldId="294"/>
        </pc:sldMkLst>
        <pc:spChg chg="mod">
          <ac:chgData name="Emily Crose" userId="5a1598ef78992c55" providerId="LiveId" clId="{011B0279-BC89-4422-9A28-59A7BAD85103}" dt="2023-05-24T01:49:34.643" v="1926" actId="26606"/>
          <ac:spMkLst>
            <pc:docMk/>
            <pc:sldMk cId="3026703874" sldId="294"/>
            <ac:spMk id="2" creationId="{25D46DD7-679E-0F6B-B57B-0B474B83EA96}"/>
          </ac:spMkLst>
        </pc:spChg>
        <pc:spChg chg="add">
          <ac:chgData name="Emily Crose" userId="5a1598ef78992c55" providerId="LiveId" clId="{011B0279-BC89-4422-9A28-59A7BAD85103}" dt="2023-05-24T01:49:34.643" v="1926" actId="26606"/>
          <ac:spMkLst>
            <pc:docMk/>
            <pc:sldMk cId="3026703874" sldId="294"/>
            <ac:spMk id="9" creationId="{322F38BC-D98D-4D85-8CF7-BA70EEDEDD2A}"/>
          </ac:spMkLst>
        </pc:spChg>
        <pc:spChg chg="add">
          <ac:chgData name="Emily Crose" userId="5a1598ef78992c55" providerId="LiveId" clId="{011B0279-BC89-4422-9A28-59A7BAD85103}" dt="2023-05-24T01:49:34.643" v="1926" actId="26606"/>
          <ac:spMkLst>
            <pc:docMk/>
            <pc:sldMk cId="3026703874" sldId="294"/>
            <ac:spMk id="11" creationId="{B501A2F0-90BE-4D86-9A8A-4390413F74F8}"/>
          </ac:spMkLst>
        </pc:spChg>
        <pc:spChg chg="add">
          <ac:chgData name="Emily Crose" userId="5a1598ef78992c55" providerId="LiveId" clId="{011B0279-BC89-4422-9A28-59A7BAD85103}" dt="2023-05-24T01:49:34.643" v="1926" actId="26606"/>
          <ac:spMkLst>
            <pc:docMk/>
            <pc:sldMk cId="3026703874" sldId="294"/>
            <ac:spMk id="13" creationId="{80F5EB4E-25CD-44CC-AF95-30C9253422EF}"/>
          </ac:spMkLst>
        </pc:spChg>
        <pc:picChg chg="add del mod">
          <ac:chgData name="Emily Crose" userId="5a1598ef78992c55" providerId="LiveId" clId="{011B0279-BC89-4422-9A28-59A7BAD85103}" dt="2023-05-24T01:50:01.172" v="1927" actId="478"/>
          <ac:picMkLst>
            <pc:docMk/>
            <pc:sldMk cId="3026703874" sldId="294"/>
            <ac:picMk id="4" creationId="{0577D9EF-8723-7574-1E29-23BFFA12E9A1}"/>
          </ac:picMkLst>
        </pc:picChg>
        <pc:picChg chg="add mod">
          <ac:chgData name="Emily Crose" userId="5a1598ef78992c55" providerId="LiveId" clId="{011B0279-BC89-4422-9A28-59A7BAD85103}" dt="2023-05-24T01:50:24.654" v="1934" actId="1076"/>
          <ac:picMkLst>
            <pc:docMk/>
            <pc:sldMk cId="3026703874" sldId="294"/>
            <ac:picMk id="6" creationId="{FF38E760-D92F-5854-811A-D872E55646D6}"/>
          </ac:picMkLst>
        </pc:picChg>
      </pc:sldChg>
      <pc:sldChg chg="del">
        <pc:chgData name="Emily Crose" userId="5a1598ef78992c55" providerId="LiveId" clId="{011B0279-BC89-4422-9A28-59A7BAD85103}" dt="2023-05-11T15:17:59.369" v="0" actId="2696"/>
        <pc:sldMkLst>
          <pc:docMk/>
          <pc:sldMk cId="3782519446" sldId="294"/>
        </pc:sldMkLst>
      </pc:sldChg>
      <pc:sldChg chg="addSp delSp modSp new mod setBg">
        <pc:chgData name="Emily Crose" userId="5a1598ef78992c55" providerId="LiveId" clId="{011B0279-BC89-4422-9A28-59A7BAD85103}" dt="2023-05-24T01:43:23.235" v="1922" actId="26606"/>
        <pc:sldMkLst>
          <pc:docMk/>
          <pc:sldMk cId="192469727" sldId="295"/>
        </pc:sldMkLst>
        <pc:spChg chg="mod">
          <ac:chgData name="Emily Crose" userId="5a1598ef78992c55" providerId="LiveId" clId="{011B0279-BC89-4422-9A28-59A7BAD85103}" dt="2023-05-24T01:43:23.235" v="1922" actId="26606"/>
          <ac:spMkLst>
            <pc:docMk/>
            <pc:sldMk cId="192469727" sldId="295"/>
            <ac:spMk id="2" creationId="{8603066F-EE8D-5EFE-D65B-CF361D5EE2CB}"/>
          </ac:spMkLst>
        </pc:spChg>
        <pc:spChg chg="add del">
          <ac:chgData name="Emily Crose" userId="5a1598ef78992c55" providerId="LiveId" clId="{011B0279-BC89-4422-9A28-59A7BAD85103}" dt="2023-05-24T01:43:23.229" v="1921" actId="26606"/>
          <ac:spMkLst>
            <pc:docMk/>
            <pc:sldMk cId="192469727" sldId="295"/>
            <ac:spMk id="9" creationId="{23D9B6CF-87DD-47C7-B38D-7C5353D4DC9D}"/>
          </ac:spMkLst>
        </pc:spChg>
        <pc:spChg chg="add del">
          <ac:chgData name="Emily Crose" userId="5a1598ef78992c55" providerId="LiveId" clId="{011B0279-BC89-4422-9A28-59A7BAD85103}" dt="2023-05-24T01:43:23.229" v="1921" actId="26606"/>
          <ac:spMkLst>
            <pc:docMk/>
            <pc:sldMk cId="192469727" sldId="295"/>
            <ac:spMk id="11" creationId="{EFE2328B-DA12-4B90-BD82-3CCF13AF6C83}"/>
          </ac:spMkLst>
        </pc:spChg>
        <pc:spChg chg="add del">
          <ac:chgData name="Emily Crose" userId="5a1598ef78992c55" providerId="LiveId" clId="{011B0279-BC89-4422-9A28-59A7BAD85103}" dt="2023-05-24T01:43:23.229" v="1921" actId="26606"/>
          <ac:spMkLst>
            <pc:docMk/>
            <pc:sldMk cId="192469727" sldId="295"/>
            <ac:spMk id="13" creationId="{F77FF0B6-332F-4842-A5F8-EA360BD5FF84}"/>
          </ac:spMkLst>
        </pc:spChg>
        <pc:spChg chg="add">
          <ac:chgData name="Emily Crose" userId="5a1598ef78992c55" providerId="LiveId" clId="{011B0279-BC89-4422-9A28-59A7BAD85103}" dt="2023-05-24T01:43:23.235" v="1922" actId="26606"/>
          <ac:spMkLst>
            <pc:docMk/>
            <pc:sldMk cId="192469727" sldId="295"/>
            <ac:spMk id="15" creationId="{5E373D23-9552-4D00-A685-F29249A5AC81}"/>
          </ac:spMkLst>
        </pc:spChg>
        <pc:spChg chg="add">
          <ac:chgData name="Emily Crose" userId="5a1598ef78992c55" providerId="LiveId" clId="{011B0279-BC89-4422-9A28-59A7BAD85103}" dt="2023-05-24T01:43:23.235" v="1922" actId="26606"/>
          <ac:spMkLst>
            <pc:docMk/>
            <pc:sldMk cId="192469727" sldId="295"/>
            <ac:spMk id="16" creationId="{D3E24867-6016-44FF-BCAF-4A8082CA8E0E}"/>
          </ac:spMkLst>
        </pc:spChg>
        <pc:spChg chg="add">
          <ac:chgData name="Emily Crose" userId="5a1598ef78992c55" providerId="LiveId" clId="{011B0279-BC89-4422-9A28-59A7BAD85103}" dt="2023-05-24T01:43:23.235" v="1922" actId="26606"/>
          <ac:spMkLst>
            <pc:docMk/>
            <pc:sldMk cId="192469727" sldId="295"/>
            <ac:spMk id="17" creationId="{12C1B0C5-B3ED-4F12-BA2C-00F26D2A65EE}"/>
          </ac:spMkLst>
        </pc:spChg>
        <pc:picChg chg="add mod">
          <ac:chgData name="Emily Crose" userId="5a1598ef78992c55" providerId="LiveId" clId="{011B0279-BC89-4422-9A28-59A7BAD85103}" dt="2023-05-24T01:43:23.235" v="1922" actId="26606"/>
          <ac:picMkLst>
            <pc:docMk/>
            <pc:sldMk cId="192469727" sldId="295"/>
            <ac:picMk id="4" creationId="{BDDFB96B-07DC-B567-5283-23B64AE47179}"/>
          </ac:picMkLst>
        </pc:picChg>
      </pc:sldChg>
      <pc:sldChg chg="del">
        <pc:chgData name="Emily Crose" userId="5a1598ef78992c55" providerId="LiveId" clId="{011B0279-BC89-4422-9A28-59A7BAD85103}" dt="2023-05-11T15:29:10.815" v="1" actId="2696"/>
        <pc:sldMkLst>
          <pc:docMk/>
          <pc:sldMk cId="1819572938" sldId="295"/>
        </pc:sldMkLst>
      </pc:sldChg>
      <pc:sldChg chg="addSp modSp new mod setBg">
        <pc:chgData name="Emily Crose" userId="5a1598ef78992c55" providerId="LiveId" clId="{011B0279-BC89-4422-9A28-59A7BAD85103}" dt="2023-05-24T01:42:00.286" v="1911" actId="20577"/>
        <pc:sldMkLst>
          <pc:docMk/>
          <pc:sldMk cId="1673074294" sldId="296"/>
        </pc:sldMkLst>
        <pc:spChg chg="mod">
          <ac:chgData name="Emily Crose" userId="5a1598ef78992c55" providerId="LiveId" clId="{011B0279-BC89-4422-9A28-59A7BAD85103}" dt="2023-05-24T01:42:00.286" v="1911" actId="20577"/>
          <ac:spMkLst>
            <pc:docMk/>
            <pc:sldMk cId="1673074294" sldId="296"/>
            <ac:spMk id="2" creationId="{FD2700FE-8F7A-BF12-3610-289911C36193}"/>
          </ac:spMkLst>
        </pc:spChg>
        <pc:spChg chg="add">
          <ac:chgData name="Emily Crose" userId="5a1598ef78992c55" providerId="LiveId" clId="{011B0279-BC89-4422-9A28-59A7BAD85103}" dt="2023-05-24T01:38:49.094" v="1905" actId="26606"/>
          <ac:spMkLst>
            <pc:docMk/>
            <pc:sldMk cId="1673074294" sldId="296"/>
            <ac:spMk id="9" creationId="{0033E82B-6FB2-4161-A161-ED30DBDE9DEB}"/>
          </ac:spMkLst>
        </pc:spChg>
        <pc:picChg chg="add mod">
          <ac:chgData name="Emily Crose" userId="5a1598ef78992c55" providerId="LiveId" clId="{011B0279-BC89-4422-9A28-59A7BAD85103}" dt="2023-05-24T01:38:49.094" v="1905" actId="26606"/>
          <ac:picMkLst>
            <pc:docMk/>
            <pc:sldMk cId="1673074294" sldId="296"/>
            <ac:picMk id="4" creationId="{3B0BC288-3499-260C-740D-51F38EC28B7F}"/>
          </ac:picMkLst>
        </pc:picChg>
      </pc:sldChg>
      <pc:sldChg chg="del">
        <pc:chgData name="Emily Crose" userId="5a1598ef78992c55" providerId="LiveId" clId="{011B0279-BC89-4422-9A28-59A7BAD85103}" dt="2023-05-11T15:29:10.815" v="1" actId="2696"/>
        <pc:sldMkLst>
          <pc:docMk/>
          <pc:sldMk cId="2541419034" sldId="296"/>
        </pc:sldMkLst>
      </pc:sldChg>
      <pc:sldChg chg="addSp modSp new mod setBg">
        <pc:chgData name="Emily Crose" userId="5a1598ef78992c55" providerId="LiveId" clId="{011B0279-BC89-4422-9A28-59A7BAD85103}" dt="2023-05-24T01:41:56.499" v="1910" actId="20577"/>
        <pc:sldMkLst>
          <pc:docMk/>
          <pc:sldMk cId="3475228074" sldId="297"/>
        </pc:sldMkLst>
        <pc:spChg chg="mod">
          <ac:chgData name="Emily Crose" userId="5a1598ef78992c55" providerId="LiveId" clId="{011B0279-BC89-4422-9A28-59A7BAD85103}" dt="2023-05-24T01:41:56.499" v="1910" actId="20577"/>
          <ac:spMkLst>
            <pc:docMk/>
            <pc:sldMk cId="3475228074" sldId="297"/>
            <ac:spMk id="2" creationId="{953A9AB8-FAC9-D9CC-3851-A4247DDF9632}"/>
          </ac:spMkLst>
        </pc:spChg>
        <pc:spChg chg="add">
          <ac:chgData name="Emily Crose" userId="5a1598ef78992c55" providerId="LiveId" clId="{011B0279-BC89-4422-9A28-59A7BAD85103}" dt="2023-05-24T01:41:50.621" v="1909" actId="26606"/>
          <ac:spMkLst>
            <pc:docMk/>
            <pc:sldMk cId="3475228074" sldId="297"/>
            <ac:spMk id="9" creationId="{23D9B6CF-87DD-47C7-B38D-7C5353D4DC9D}"/>
          </ac:spMkLst>
        </pc:spChg>
        <pc:spChg chg="add">
          <ac:chgData name="Emily Crose" userId="5a1598ef78992c55" providerId="LiveId" clId="{011B0279-BC89-4422-9A28-59A7BAD85103}" dt="2023-05-24T01:41:50.621" v="1909" actId="26606"/>
          <ac:spMkLst>
            <pc:docMk/>
            <pc:sldMk cId="3475228074" sldId="297"/>
            <ac:spMk id="11" creationId="{EFE2328B-DA12-4B90-BD82-3CCF13AF6C83}"/>
          </ac:spMkLst>
        </pc:spChg>
        <pc:spChg chg="add">
          <ac:chgData name="Emily Crose" userId="5a1598ef78992c55" providerId="LiveId" clId="{011B0279-BC89-4422-9A28-59A7BAD85103}" dt="2023-05-24T01:41:50.621" v="1909" actId="26606"/>
          <ac:spMkLst>
            <pc:docMk/>
            <pc:sldMk cId="3475228074" sldId="297"/>
            <ac:spMk id="13" creationId="{F77FF0B6-332F-4842-A5F8-EA360BD5FF84}"/>
          </ac:spMkLst>
        </pc:spChg>
        <pc:picChg chg="add mod">
          <ac:chgData name="Emily Crose" userId="5a1598ef78992c55" providerId="LiveId" clId="{011B0279-BC89-4422-9A28-59A7BAD85103}" dt="2023-05-24T01:41:50.621" v="1909" actId="26606"/>
          <ac:picMkLst>
            <pc:docMk/>
            <pc:sldMk cId="3475228074" sldId="297"/>
            <ac:picMk id="4" creationId="{5E0F01D8-272F-BC57-6C8C-EC39F19C99CA}"/>
          </ac:picMkLst>
        </pc:picChg>
      </pc:sldChg>
      <pc:sldChg chg="modSp new mod">
        <pc:chgData name="Emily Crose" userId="5a1598ef78992c55" providerId="LiveId" clId="{011B0279-BC89-4422-9A28-59A7BAD85103}" dt="2023-05-17T18:10:17.737" v="776" actId="20577"/>
        <pc:sldMkLst>
          <pc:docMk/>
          <pc:sldMk cId="2330207658" sldId="298"/>
        </pc:sldMkLst>
        <pc:spChg chg="mod">
          <ac:chgData name="Emily Crose" userId="5a1598ef78992c55" providerId="LiveId" clId="{011B0279-BC89-4422-9A28-59A7BAD85103}" dt="2023-05-17T18:10:17.737" v="776" actId="20577"/>
          <ac:spMkLst>
            <pc:docMk/>
            <pc:sldMk cId="2330207658" sldId="298"/>
            <ac:spMk id="2" creationId="{B38C3151-565E-DACD-1ABC-5C7FAA26930B}"/>
          </ac:spMkLst>
        </pc:spChg>
      </pc:sldChg>
      <pc:sldChg chg="addSp modSp new mod setBg">
        <pc:chgData name="Emily Crose" userId="5a1598ef78992c55" providerId="LiveId" clId="{011B0279-BC89-4422-9A28-59A7BAD85103}" dt="2023-05-17T18:11:31.370" v="797" actId="26606"/>
        <pc:sldMkLst>
          <pc:docMk/>
          <pc:sldMk cId="885238813" sldId="299"/>
        </pc:sldMkLst>
        <pc:spChg chg="mod">
          <ac:chgData name="Emily Crose" userId="5a1598ef78992c55" providerId="LiveId" clId="{011B0279-BC89-4422-9A28-59A7BAD85103}" dt="2023-05-17T18:11:31.370" v="797" actId="26606"/>
          <ac:spMkLst>
            <pc:docMk/>
            <pc:sldMk cId="885238813" sldId="299"/>
            <ac:spMk id="2" creationId="{C4E11513-C145-CB82-E398-063341CBAE60}"/>
          </ac:spMkLst>
        </pc:spChg>
        <pc:spChg chg="add">
          <ac:chgData name="Emily Crose" userId="5a1598ef78992c55" providerId="LiveId" clId="{011B0279-BC89-4422-9A28-59A7BAD85103}" dt="2023-05-17T18:11:31.370" v="797" actId="26606"/>
          <ac:spMkLst>
            <pc:docMk/>
            <pc:sldMk cId="885238813" sldId="299"/>
            <ac:spMk id="9" creationId="{23D9B6CF-87DD-47C7-B38D-7C5353D4DC9D}"/>
          </ac:spMkLst>
        </pc:spChg>
        <pc:spChg chg="add">
          <ac:chgData name="Emily Crose" userId="5a1598ef78992c55" providerId="LiveId" clId="{011B0279-BC89-4422-9A28-59A7BAD85103}" dt="2023-05-17T18:11:31.370" v="797" actId="26606"/>
          <ac:spMkLst>
            <pc:docMk/>
            <pc:sldMk cId="885238813" sldId="299"/>
            <ac:spMk id="11" creationId="{EFE2328B-DA12-4B90-BD82-3CCF13AF6C83}"/>
          </ac:spMkLst>
        </pc:spChg>
        <pc:spChg chg="add">
          <ac:chgData name="Emily Crose" userId="5a1598ef78992c55" providerId="LiveId" clId="{011B0279-BC89-4422-9A28-59A7BAD85103}" dt="2023-05-17T18:11:31.370" v="797" actId="26606"/>
          <ac:spMkLst>
            <pc:docMk/>
            <pc:sldMk cId="885238813" sldId="299"/>
            <ac:spMk id="13" creationId="{F77FF0B6-332F-4842-A5F8-EA360BD5FF84}"/>
          </ac:spMkLst>
        </pc:spChg>
        <pc:picChg chg="add mod">
          <ac:chgData name="Emily Crose" userId="5a1598ef78992c55" providerId="LiveId" clId="{011B0279-BC89-4422-9A28-59A7BAD85103}" dt="2023-05-17T18:11:31.370" v="797" actId="26606"/>
          <ac:picMkLst>
            <pc:docMk/>
            <pc:sldMk cId="885238813" sldId="299"/>
            <ac:picMk id="4" creationId="{03DFB4E5-0EAF-37E4-0297-DDBEBF5D85AD}"/>
          </ac:picMkLst>
        </pc:picChg>
      </pc:sldChg>
      <pc:sldChg chg="addSp delSp modSp add del mod setBg setClrOvrMap">
        <pc:chgData name="Emily Crose" userId="5a1598ef78992c55" providerId="LiveId" clId="{011B0279-BC89-4422-9A28-59A7BAD85103}" dt="2023-05-23T23:56:47.471" v="890" actId="2696"/>
        <pc:sldMkLst>
          <pc:docMk/>
          <pc:sldMk cId="1806608824" sldId="300"/>
        </pc:sldMkLst>
        <pc:spChg chg="mod">
          <ac:chgData name="Emily Crose" userId="5a1598ef78992c55" providerId="LiveId" clId="{011B0279-BC89-4422-9A28-59A7BAD85103}" dt="2023-05-19T13:29:56.587" v="831" actId="26606"/>
          <ac:spMkLst>
            <pc:docMk/>
            <pc:sldMk cId="1806608824" sldId="300"/>
            <ac:spMk id="2" creationId="{8D38055C-DB38-EB4B-6669-F605D6529E50}"/>
          </ac:spMkLst>
        </pc:spChg>
        <pc:spChg chg="mod">
          <ac:chgData name="Emily Crose" userId="5a1598ef78992c55" providerId="LiveId" clId="{011B0279-BC89-4422-9A28-59A7BAD85103}" dt="2023-05-19T13:29:56.587" v="831" actId="26606"/>
          <ac:spMkLst>
            <pc:docMk/>
            <pc:sldMk cId="1806608824" sldId="300"/>
            <ac:spMk id="3" creationId="{C8B57EC0-36E5-FD32-3113-980C3CF7B0A7}"/>
          </ac:spMkLst>
        </pc:spChg>
        <pc:spChg chg="add">
          <ac:chgData name="Emily Crose" userId="5a1598ef78992c55" providerId="LiveId" clId="{011B0279-BC89-4422-9A28-59A7BAD85103}" dt="2023-05-19T13:29:56.587" v="831" actId="26606"/>
          <ac:spMkLst>
            <pc:docMk/>
            <pc:sldMk cId="1806608824" sldId="300"/>
            <ac:spMk id="8" creationId="{2AEFFFF2-9EB4-4B6C-B9F8-2BA3EF89A21C}"/>
          </ac:spMkLst>
        </pc:spChg>
        <pc:spChg chg="add del">
          <ac:chgData name="Emily Crose" userId="5a1598ef78992c55" providerId="LiveId" clId="{011B0279-BC89-4422-9A28-59A7BAD85103}" dt="2023-05-19T13:29:54.239" v="828" actId="26606"/>
          <ac:spMkLst>
            <pc:docMk/>
            <pc:sldMk cId="1806608824" sldId="300"/>
            <ac:spMk id="9" creationId="{68D8C857-9447-4941-8520-9A44A926F4FF}"/>
          </ac:spMkLst>
        </pc:spChg>
        <pc:spChg chg="add">
          <ac:chgData name="Emily Crose" userId="5a1598ef78992c55" providerId="LiveId" clId="{011B0279-BC89-4422-9A28-59A7BAD85103}" dt="2023-05-19T13:29:56.587" v="831" actId="26606"/>
          <ac:spMkLst>
            <pc:docMk/>
            <pc:sldMk cId="1806608824" sldId="300"/>
            <ac:spMk id="10" creationId="{0D65299F-028F-4AFC-B46A-8DB33E20FE4A}"/>
          </ac:spMkLst>
        </pc:spChg>
        <pc:spChg chg="add">
          <ac:chgData name="Emily Crose" userId="5a1598ef78992c55" providerId="LiveId" clId="{011B0279-BC89-4422-9A28-59A7BAD85103}" dt="2023-05-19T13:29:56.587" v="831" actId="26606"/>
          <ac:spMkLst>
            <pc:docMk/>
            <pc:sldMk cId="1806608824" sldId="300"/>
            <ac:spMk id="12" creationId="{BAC87F6E-526A-49B5-995D-42DB656594C9}"/>
          </ac:spMkLst>
        </pc:spChg>
        <pc:picChg chg="add del">
          <ac:chgData name="Emily Crose" userId="5a1598ef78992c55" providerId="LiveId" clId="{011B0279-BC89-4422-9A28-59A7BAD85103}" dt="2023-05-19T13:29:54.239" v="828" actId="26606"/>
          <ac:picMkLst>
            <pc:docMk/>
            <pc:sldMk cId="1806608824" sldId="300"/>
            <ac:picMk id="5" creationId="{A25D4486-1F30-157F-364E-87C37C26022F}"/>
          </ac:picMkLst>
        </pc:picChg>
        <pc:picChg chg="add del">
          <ac:chgData name="Emily Crose" userId="5a1598ef78992c55" providerId="LiveId" clId="{011B0279-BC89-4422-9A28-59A7BAD85103}" dt="2023-05-19T13:29:56.582" v="830" actId="26606"/>
          <ac:picMkLst>
            <pc:docMk/>
            <pc:sldMk cId="1806608824" sldId="300"/>
            <ac:picMk id="11" creationId="{C2B7C90D-B60C-2F78-54AC-CFEDB0AB9CCF}"/>
          </ac:picMkLst>
        </pc:picChg>
      </pc:sldChg>
      <pc:sldChg chg="addSp delSp modSp add del mod setBg setClrOvrMap">
        <pc:chgData name="Emily Crose" userId="5a1598ef78992c55" providerId="LiveId" clId="{011B0279-BC89-4422-9A28-59A7BAD85103}" dt="2023-05-23T23:56:47.471" v="890" actId="2696"/>
        <pc:sldMkLst>
          <pc:docMk/>
          <pc:sldMk cId="543577936" sldId="301"/>
        </pc:sldMkLst>
        <pc:spChg chg="mod ord">
          <ac:chgData name="Emily Crose" userId="5a1598ef78992c55" providerId="LiveId" clId="{011B0279-BC89-4422-9A28-59A7BAD85103}" dt="2023-05-19T13:31:06.857" v="836" actId="26606"/>
          <ac:spMkLst>
            <pc:docMk/>
            <pc:sldMk cId="543577936" sldId="301"/>
            <ac:spMk id="2" creationId="{9F9904BA-EB83-D80E-3C87-76326E256305}"/>
          </ac:spMkLst>
        </pc:spChg>
        <pc:spChg chg="mod">
          <ac:chgData name="Emily Crose" userId="5a1598ef78992c55" providerId="LiveId" clId="{011B0279-BC89-4422-9A28-59A7BAD85103}" dt="2023-05-19T13:31:06.857" v="836" actId="26606"/>
          <ac:spMkLst>
            <pc:docMk/>
            <pc:sldMk cId="543577936" sldId="301"/>
            <ac:spMk id="3" creationId="{9C8D87AB-82A6-389E-B548-03168208847E}"/>
          </ac:spMkLst>
        </pc:spChg>
        <pc:spChg chg="add del">
          <ac:chgData name="Emily Crose" userId="5a1598ef78992c55" providerId="LiveId" clId="{011B0279-BC89-4422-9A28-59A7BAD85103}" dt="2023-05-19T13:31:06.854" v="835" actId="26606"/>
          <ac:spMkLst>
            <pc:docMk/>
            <pc:sldMk cId="543577936" sldId="301"/>
            <ac:spMk id="8" creationId="{84167985-D6E9-40FF-97C0-4B6D373E85C9}"/>
          </ac:spMkLst>
        </pc:spChg>
        <pc:spChg chg="add del">
          <ac:chgData name="Emily Crose" userId="5a1598ef78992c55" providerId="LiveId" clId="{011B0279-BC89-4422-9A28-59A7BAD85103}" dt="2023-05-19T13:31:06.854" v="835" actId="26606"/>
          <ac:spMkLst>
            <pc:docMk/>
            <pc:sldMk cId="543577936" sldId="301"/>
            <ac:spMk id="10" creationId="{68801362-349C-44BE-BEF6-8E926E1D38BC}"/>
          </ac:spMkLst>
        </pc:spChg>
      </pc:sldChg>
      <pc:sldChg chg="addSp modSp add del mod setBg">
        <pc:chgData name="Emily Crose" userId="5a1598ef78992c55" providerId="LiveId" clId="{011B0279-BC89-4422-9A28-59A7BAD85103}" dt="2023-05-23T23:56:47.471" v="890" actId="2696"/>
        <pc:sldMkLst>
          <pc:docMk/>
          <pc:sldMk cId="2572114698" sldId="302"/>
        </pc:sldMkLst>
        <pc:spChg chg="mod">
          <ac:chgData name="Emily Crose" userId="5a1598ef78992c55" providerId="LiveId" clId="{011B0279-BC89-4422-9A28-59A7BAD85103}" dt="2023-05-19T13:32:42.637" v="860" actId="26606"/>
          <ac:spMkLst>
            <pc:docMk/>
            <pc:sldMk cId="2572114698" sldId="302"/>
            <ac:spMk id="2" creationId="{92EAB30D-4E16-2D45-A6BF-9FF8002DAD8A}"/>
          </ac:spMkLst>
        </pc:spChg>
        <pc:spChg chg="add">
          <ac:chgData name="Emily Crose" userId="5a1598ef78992c55" providerId="LiveId" clId="{011B0279-BC89-4422-9A28-59A7BAD85103}" dt="2023-05-19T13:32:42.637" v="860" actId="26606"/>
          <ac:spMkLst>
            <pc:docMk/>
            <pc:sldMk cId="2572114698" sldId="302"/>
            <ac:spMk id="10" creationId="{EC7FF834-B204-4967-8D47-8BB36EAF0EF5}"/>
          </ac:spMkLst>
        </pc:spChg>
        <pc:spChg chg="add">
          <ac:chgData name="Emily Crose" userId="5a1598ef78992c55" providerId="LiveId" clId="{011B0279-BC89-4422-9A28-59A7BAD85103}" dt="2023-05-19T13:32:42.637" v="860" actId="26606"/>
          <ac:spMkLst>
            <pc:docMk/>
            <pc:sldMk cId="2572114698" sldId="302"/>
            <ac:spMk id="12" creationId="{F780A22D-61EA-43E3-BD94-3E39CF902160}"/>
          </ac:spMkLst>
        </pc:spChg>
        <pc:picChg chg="mod">
          <ac:chgData name="Emily Crose" userId="5a1598ef78992c55" providerId="LiveId" clId="{011B0279-BC89-4422-9A28-59A7BAD85103}" dt="2023-05-19T13:32:42.637" v="860" actId="26606"/>
          <ac:picMkLst>
            <pc:docMk/>
            <pc:sldMk cId="2572114698" sldId="302"/>
            <ac:picMk id="5" creationId="{CD411802-6C10-63B2-4CCC-4C31FCB7B6BA}"/>
          </ac:picMkLst>
        </pc:picChg>
      </pc:sldChg>
      <pc:sldChg chg="delSp modSp add del mod setBg setClrOvrMap delDesignElem">
        <pc:chgData name="Emily Crose" userId="5a1598ef78992c55" providerId="LiveId" clId="{011B0279-BC89-4422-9A28-59A7BAD85103}" dt="2023-05-23T23:56:47.471" v="890" actId="2696"/>
        <pc:sldMkLst>
          <pc:docMk/>
          <pc:sldMk cId="4071440447" sldId="303"/>
        </pc:sldMkLst>
        <pc:spChg chg="mod">
          <ac:chgData name="Emily Crose" userId="5a1598ef78992c55" providerId="LiveId" clId="{011B0279-BC89-4422-9A28-59A7BAD85103}" dt="2023-05-19T13:32:47.668" v="861" actId="26606"/>
          <ac:spMkLst>
            <pc:docMk/>
            <pc:sldMk cId="4071440447" sldId="303"/>
            <ac:spMk id="2" creationId="{F0D38242-DC86-3A6E-B3B7-D1C3C0AFE94F}"/>
          </ac:spMkLst>
        </pc:spChg>
        <pc:spChg chg="mod">
          <ac:chgData name="Emily Crose" userId="5a1598ef78992c55" providerId="LiveId" clId="{011B0279-BC89-4422-9A28-59A7BAD85103}" dt="2023-05-19T13:32:47.668" v="861" actId="26606"/>
          <ac:spMkLst>
            <pc:docMk/>
            <pc:sldMk cId="4071440447" sldId="303"/>
            <ac:spMk id="3" creationId="{8FE505C2-50F6-30DB-CFB3-01D0D325516F}"/>
          </ac:spMkLst>
        </pc:spChg>
        <pc:spChg chg="del">
          <ac:chgData name="Emily Crose" userId="5a1598ef78992c55" providerId="LiveId" clId="{011B0279-BC89-4422-9A28-59A7BAD85103}" dt="2023-05-17T18:30:24.263" v="810"/>
          <ac:spMkLst>
            <pc:docMk/>
            <pc:sldMk cId="4071440447" sldId="303"/>
            <ac:spMk id="14" creationId="{37D54B6C-87D0-4C03-8335-3955179D2B5B}"/>
          </ac:spMkLst>
        </pc:spChg>
        <pc:picChg chg="mod">
          <ac:chgData name="Emily Crose" userId="5a1598ef78992c55" providerId="LiveId" clId="{011B0279-BC89-4422-9A28-59A7BAD85103}" dt="2023-05-19T13:32:47.668" v="861" actId="26606"/>
          <ac:picMkLst>
            <pc:docMk/>
            <pc:sldMk cId="4071440447" sldId="303"/>
            <ac:picMk id="5" creationId="{E65D158D-924C-42EB-BD0B-55270F126CEB}"/>
          </ac:picMkLst>
        </pc:picChg>
      </pc:sldChg>
      <pc:sldChg chg="addSp delSp modSp add del mod setBg delDesignElem">
        <pc:chgData name="Emily Crose" userId="5a1598ef78992c55" providerId="LiveId" clId="{011B0279-BC89-4422-9A28-59A7BAD85103}" dt="2023-05-23T23:56:47.471" v="890" actId="2696"/>
        <pc:sldMkLst>
          <pc:docMk/>
          <pc:sldMk cId="272553218" sldId="304"/>
        </pc:sldMkLst>
        <pc:spChg chg="add">
          <ac:chgData name="Emily Crose" userId="5a1598ef78992c55" providerId="LiveId" clId="{011B0279-BC89-4422-9A28-59A7BAD85103}" dt="2023-05-19T13:31:10.913" v="837" actId="26606"/>
          <ac:spMkLst>
            <pc:docMk/>
            <pc:sldMk cId="272553218" sldId="304"/>
            <ac:spMk id="7" creationId="{466A9AE5-69DF-4153-B35A-94BDEF32EB06}"/>
          </ac:spMkLst>
        </pc:spChg>
        <pc:spChg chg="del">
          <ac:chgData name="Emily Crose" userId="5a1598ef78992c55" providerId="LiveId" clId="{011B0279-BC89-4422-9A28-59A7BAD85103}" dt="2023-05-17T18:30:24.263" v="810"/>
          <ac:spMkLst>
            <pc:docMk/>
            <pc:sldMk cId="272553218" sldId="304"/>
            <ac:spMk id="10" creationId="{D64A12F0-8158-4372-9761-AD0A6ED30C2E}"/>
          </ac:spMkLst>
        </pc:spChg>
        <pc:spChg chg="add">
          <ac:chgData name="Emily Crose" userId="5a1598ef78992c55" providerId="LiveId" clId="{011B0279-BC89-4422-9A28-59A7BAD85103}" dt="2023-05-19T13:31:10.913" v="837" actId="26606"/>
          <ac:spMkLst>
            <pc:docMk/>
            <pc:sldMk cId="272553218" sldId="304"/>
            <ac:spMk id="12" creationId="{159B5318-27A8-4E50-80D9-B92D4F28EA61}"/>
          </ac:spMkLst>
        </pc:spChg>
        <pc:picChg chg="mod">
          <ac:chgData name="Emily Crose" userId="5a1598ef78992c55" providerId="LiveId" clId="{011B0279-BC89-4422-9A28-59A7BAD85103}" dt="2023-05-19T13:31:10.913" v="837" actId="26606"/>
          <ac:picMkLst>
            <pc:docMk/>
            <pc:sldMk cId="272553218" sldId="304"/>
            <ac:picMk id="5" creationId="{C9F2630B-6A70-6167-F37D-97831177EA64}"/>
          </ac:picMkLst>
        </pc:picChg>
      </pc:sldChg>
      <pc:sldChg chg="addSp modSp add del mod setBg">
        <pc:chgData name="Emily Crose" userId="5a1598ef78992c55" providerId="LiveId" clId="{011B0279-BC89-4422-9A28-59A7BAD85103}" dt="2023-05-23T23:56:47.471" v="890" actId="2696"/>
        <pc:sldMkLst>
          <pc:docMk/>
          <pc:sldMk cId="3697047610" sldId="305"/>
        </pc:sldMkLst>
        <pc:spChg chg="mod">
          <ac:chgData name="Emily Crose" userId="5a1598ef78992c55" providerId="LiveId" clId="{011B0279-BC89-4422-9A28-59A7BAD85103}" dt="2023-05-19T13:30:01.113" v="832" actId="26606"/>
          <ac:spMkLst>
            <pc:docMk/>
            <pc:sldMk cId="3697047610" sldId="305"/>
            <ac:spMk id="2" creationId="{0F8A9B09-5002-4072-2245-008EFB3DBEA4}"/>
          </ac:spMkLst>
        </pc:spChg>
        <pc:spChg chg="add">
          <ac:chgData name="Emily Crose" userId="5a1598ef78992c55" providerId="LiveId" clId="{011B0279-BC89-4422-9A28-59A7BAD85103}" dt="2023-05-19T13:30:01.113" v="832" actId="26606"/>
          <ac:spMkLst>
            <pc:docMk/>
            <pc:sldMk cId="3697047610" sldId="305"/>
            <ac:spMk id="10" creationId="{EC7FF834-B204-4967-8D47-8BB36EAF0EF5}"/>
          </ac:spMkLst>
        </pc:spChg>
        <pc:spChg chg="add">
          <ac:chgData name="Emily Crose" userId="5a1598ef78992c55" providerId="LiveId" clId="{011B0279-BC89-4422-9A28-59A7BAD85103}" dt="2023-05-19T13:30:01.113" v="832" actId="26606"/>
          <ac:spMkLst>
            <pc:docMk/>
            <pc:sldMk cId="3697047610" sldId="305"/>
            <ac:spMk id="12" creationId="{F780A22D-61EA-43E3-BD94-3E39CF902160}"/>
          </ac:spMkLst>
        </pc:spChg>
        <pc:picChg chg="mod">
          <ac:chgData name="Emily Crose" userId="5a1598ef78992c55" providerId="LiveId" clId="{011B0279-BC89-4422-9A28-59A7BAD85103}" dt="2023-05-19T13:30:01.113" v="832" actId="26606"/>
          <ac:picMkLst>
            <pc:docMk/>
            <pc:sldMk cId="3697047610" sldId="305"/>
            <ac:picMk id="5" creationId="{84671443-2680-DA6E-F177-D84F2B66BF71}"/>
          </ac:picMkLst>
        </pc:picChg>
      </pc:sldChg>
      <pc:sldChg chg="addSp delSp modSp add del mod setBg delDesignElem">
        <pc:chgData name="Emily Crose" userId="5a1598ef78992c55" providerId="LiveId" clId="{011B0279-BC89-4422-9A28-59A7BAD85103}" dt="2023-05-23T23:56:47.471" v="890" actId="2696"/>
        <pc:sldMkLst>
          <pc:docMk/>
          <pc:sldMk cId="1442831529" sldId="306"/>
        </pc:sldMkLst>
        <pc:spChg chg="mod">
          <ac:chgData name="Emily Crose" userId="5a1598ef78992c55" providerId="LiveId" clId="{011B0279-BC89-4422-9A28-59A7BAD85103}" dt="2023-05-19T13:30:05.163" v="833" actId="26606"/>
          <ac:spMkLst>
            <pc:docMk/>
            <pc:sldMk cId="1442831529" sldId="306"/>
            <ac:spMk id="2" creationId="{14550114-62A8-59B5-B6B1-EBE576F3AB08}"/>
          </ac:spMkLst>
        </pc:spChg>
        <pc:spChg chg="add">
          <ac:chgData name="Emily Crose" userId="5a1598ef78992c55" providerId="LiveId" clId="{011B0279-BC89-4422-9A28-59A7BAD85103}" dt="2023-05-19T13:30:05.163" v="833" actId="26606"/>
          <ac:spMkLst>
            <pc:docMk/>
            <pc:sldMk cId="1442831529" sldId="306"/>
            <ac:spMk id="6" creationId="{EC7FF834-B204-4967-8D47-8BB36EAF0EF5}"/>
          </ac:spMkLst>
        </pc:spChg>
        <pc:spChg chg="del">
          <ac:chgData name="Emily Crose" userId="5a1598ef78992c55" providerId="LiveId" clId="{011B0279-BC89-4422-9A28-59A7BAD85103}" dt="2023-05-17T18:30:24.263" v="810"/>
          <ac:spMkLst>
            <pc:docMk/>
            <pc:sldMk cId="1442831529" sldId="306"/>
            <ac:spMk id="9" creationId="{93A46EEB-10AB-4E52-AF22-A848AE9259F9}"/>
          </ac:spMkLst>
        </pc:spChg>
        <pc:spChg chg="add">
          <ac:chgData name="Emily Crose" userId="5a1598ef78992c55" providerId="LiveId" clId="{011B0279-BC89-4422-9A28-59A7BAD85103}" dt="2023-05-19T13:30:05.163" v="833" actId="26606"/>
          <ac:spMkLst>
            <pc:docMk/>
            <pc:sldMk cId="1442831529" sldId="306"/>
            <ac:spMk id="11" creationId="{F780A22D-61EA-43E3-BD94-3E39CF902160}"/>
          </ac:spMkLst>
        </pc:spChg>
        <pc:picChg chg="mod">
          <ac:chgData name="Emily Crose" userId="5a1598ef78992c55" providerId="LiveId" clId="{011B0279-BC89-4422-9A28-59A7BAD85103}" dt="2023-05-19T13:30:05.163" v="833" actId="26606"/>
          <ac:picMkLst>
            <pc:docMk/>
            <pc:sldMk cId="1442831529" sldId="306"/>
            <ac:picMk id="4" creationId="{CE7776E4-5CA9-56DD-7084-87A6DFE122AE}"/>
          </ac:picMkLst>
        </pc:picChg>
      </pc:sldChg>
      <pc:sldChg chg="addSp delSp modSp add del mod setBg addAnim delDesignElem chgLayout">
        <pc:chgData name="Emily Crose" userId="5a1598ef78992c55" providerId="LiveId" clId="{011B0279-BC89-4422-9A28-59A7BAD85103}" dt="2023-05-23T23:56:47.471" v="890" actId="2696"/>
        <pc:sldMkLst>
          <pc:docMk/>
          <pc:sldMk cId="1996113951" sldId="307"/>
        </pc:sldMkLst>
        <pc:spChg chg="mod ord">
          <ac:chgData name="Emily Crose" userId="5a1598ef78992c55" providerId="LiveId" clId="{011B0279-BC89-4422-9A28-59A7BAD85103}" dt="2023-05-19T13:31:48.911" v="845" actId="26606"/>
          <ac:spMkLst>
            <pc:docMk/>
            <pc:sldMk cId="1996113951" sldId="307"/>
            <ac:spMk id="2" creationId="{9699BB10-D953-4E3C-098C-14C06B316910}"/>
          </ac:spMkLst>
        </pc:spChg>
        <pc:spChg chg="del">
          <ac:chgData name="Emily Crose" userId="5a1598ef78992c55" providerId="LiveId" clId="{011B0279-BC89-4422-9A28-59A7BAD85103}" dt="2023-05-19T13:31:45.890" v="842" actId="700"/>
          <ac:spMkLst>
            <pc:docMk/>
            <pc:sldMk cId="1996113951" sldId="307"/>
            <ac:spMk id="3" creationId="{D80EA98A-E511-4EFE-C174-52517710B712}"/>
          </ac:spMkLst>
        </pc:spChg>
        <pc:spChg chg="add del">
          <ac:chgData name="Emily Crose" userId="5a1598ef78992c55" providerId="LiveId" clId="{011B0279-BC89-4422-9A28-59A7BAD85103}" dt="2023-05-19T13:31:48.909" v="844" actId="26606"/>
          <ac:spMkLst>
            <pc:docMk/>
            <pc:sldMk cId="1996113951" sldId="307"/>
            <ac:spMk id="10" creationId="{6D118E90-A8D1-41A8-B29B-06A3554D99BE}"/>
          </ac:spMkLst>
        </pc:spChg>
        <pc:spChg chg="add del">
          <ac:chgData name="Emily Crose" userId="5a1598ef78992c55" providerId="LiveId" clId="{011B0279-BC89-4422-9A28-59A7BAD85103}" dt="2023-05-19T13:31:48.909" v="844" actId="26606"/>
          <ac:spMkLst>
            <pc:docMk/>
            <pc:sldMk cId="1996113951" sldId="307"/>
            <ac:spMk id="12" creationId="{23737A38-06E9-444D-9349-4EA8F3A8C070}"/>
          </ac:spMkLst>
        </pc:spChg>
        <pc:spChg chg="add del">
          <ac:chgData name="Emily Crose" userId="5a1598ef78992c55" providerId="LiveId" clId="{011B0279-BC89-4422-9A28-59A7BAD85103}" dt="2023-05-19T13:31:48.909" v="844" actId="26606"/>
          <ac:spMkLst>
            <pc:docMk/>
            <pc:sldMk cId="1996113951" sldId="307"/>
            <ac:spMk id="14" creationId="{219FCCB8-5A8A-43BA-B60E-759FC80FF1B0}"/>
          </ac:spMkLst>
        </pc:spChg>
        <pc:picChg chg="mod">
          <ac:chgData name="Emily Crose" userId="5a1598ef78992c55" providerId="LiveId" clId="{011B0279-BC89-4422-9A28-59A7BAD85103}" dt="2023-05-19T13:31:48.911" v="845" actId="26606"/>
          <ac:picMkLst>
            <pc:docMk/>
            <pc:sldMk cId="1996113951" sldId="307"/>
            <ac:picMk id="5" creationId="{D70D4FBC-E1A0-E8C6-7725-0B7F3F68E766}"/>
          </ac:picMkLst>
        </pc:picChg>
        <pc:picChg chg="del">
          <ac:chgData name="Emily Crose" userId="5a1598ef78992c55" providerId="LiveId" clId="{011B0279-BC89-4422-9A28-59A7BAD85103}" dt="2023-05-17T18:30:24.263" v="810"/>
          <ac:picMkLst>
            <pc:docMk/>
            <pc:sldMk cId="1996113951" sldId="307"/>
            <ac:picMk id="9" creationId="{2BFB581C-2142-4222-9A3B-905AD6C09535}"/>
          </ac:picMkLst>
        </pc:picChg>
      </pc:sldChg>
      <pc:sldChg chg="addSp delSp modSp add mod ord setBg delDesignElem">
        <pc:chgData name="Emily Crose" userId="5a1598ef78992c55" providerId="LiveId" clId="{011B0279-BC89-4422-9A28-59A7BAD85103}" dt="2023-05-23T23:57:18.203" v="892"/>
        <pc:sldMkLst>
          <pc:docMk/>
          <pc:sldMk cId="1065589461" sldId="322"/>
        </pc:sldMkLst>
        <pc:spChg chg="mod">
          <ac:chgData name="Emily Crose" userId="5a1598ef78992c55" providerId="LiveId" clId="{011B0279-BC89-4422-9A28-59A7BAD85103}" dt="2023-05-19T13:33:16.541" v="866" actId="26606"/>
          <ac:spMkLst>
            <pc:docMk/>
            <pc:sldMk cId="1065589461" sldId="322"/>
            <ac:spMk id="2" creationId="{A99152C2-7593-CF54-A5EE-70E00ECEE027}"/>
          </ac:spMkLst>
        </pc:spChg>
        <pc:spChg chg="mod">
          <ac:chgData name="Emily Crose" userId="5a1598ef78992c55" providerId="LiveId" clId="{011B0279-BC89-4422-9A28-59A7BAD85103}" dt="2023-05-19T13:33:16.541" v="866" actId="26606"/>
          <ac:spMkLst>
            <pc:docMk/>
            <pc:sldMk cId="1065589461" sldId="322"/>
            <ac:spMk id="3" creationId="{6A4EF3ED-2B73-093F-2986-C07140DA20F3}"/>
          </ac:spMkLst>
        </pc:spChg>
        <pc:spChg chg="add">
          <ac:chgData name="Emily Crose" userId="5a1598ef78992c55" providerId="LiveId" clId="{011B0279-BC89-4422-9A28-59A7BAD85103}" dt="2023-05-19T13:33:16.541" v="866" actId="26606"/>
          <ac:spMkLst>
            <pc:docMk/>
            <pc:sldMk cId="1065589461" sldId="322"/>
            <ac:spMk id="5" creationId="{2AEFFFF2-9EB4-4B6C-B9F8-2BA3EF89A21C}"/>
          </ac:spMkLst>
        </pc:spChg>
        <pc:spChg chg="add">
          <ac:chgData name="Emily Crose" userId="5a1598ef78992c55" providerId="LiveId" clId="{011B0279-BC89-4422-9A28-59A7BAD85103}" dt="2023-05-19T13:33:16.541" v="866" actId="26606"/>
          <ac:spMkLst>
            <pc:docMk/>
            <pc:sldMk cId="1065589461" sldId="322"/>
            <ac:spMk id="6" creationId="{0D65299F-028F-4AFC-B46A-8DB33E20FE4A}"/>
          </ac:spMkLst>
        </pc:spChg>
        <pc:spChg chg="del">
          <ac:chgData name="Emily Crose" userId="5a1598ef78992c55" providerId="LiveId" clId="{011B0279-BC89-4422-9A28-59A7BAD85103}" dt="2023-05-17T18:30:24.263" v="810"/>
          <ac:spMkLst>
            <pc:docMk/>
            <pc:sldMk cId="1065589461" sldId="322"/>
            <ac:spMk id="8" creationId="{9A6C2C86-63BF-47D5-AA3F-905111A238E2}"/>
          </ac:spMkLst>
        </pc:spChg>
        <pc:spChg chg="add">
          <ac:chgData name="Emily Crose" userId="5a1598ef78992c55" providerId="LiveId" clId="{011B0279-BC89-4422-9A28-59A7BAD85103}" dt="2023-05-19T13:33:16.541" v="866" actId="26606"/>
          <ac:spMkLst>
            <pc:docMk/>
            <pc:sldMk cId="1065589461" sldId="322"/>
            <ac:spMk id="12" creationId="{BAC87F6E-526A-49B5-995D-42DB656594C9}"/>
          </ac:spMkLst>
        </pc:spChg>
        <pc:cxnChg chg="del">
          <ac:chgData name="Emily Crose" userId="5a1598ef78992c55" providerId="LiveId" clId="{011B0279-BC89-4422-9A28-59A7BAD85103}" dt="2023-05-17T18:30:24.263" v="810"/>
          <ac:cxnSpMkLst>
            <pc:docMk/>
            <pc:sldMk cId="1065589461" sldId="322"/>
            <ac:cxnSpMk id="10" creationId="{425A0768-3044-4AA9-A889-D2CAA68C517A}"/>
          </ac:cxnSpMkLst>
        </pc:cxnChg>
      </pc:sldChg>
      <pc:sldChg chg="addSp delSp modSp add del mod setBg delDesignElem">
        <pc:chgData name="Emily Crose" userId="5a1598ef78992c55" providerId="LiveId" clId="{011B0279-BC89-4422-9A28-59A7BAD85103}" dt="2023-05-23T23:56:47.471" v="890" actId="2696"/>
        <pc:sldMkLst>
          <pc:docMk/>
          <pc:sldMk cId="3181908058" sldId="323"/>
        </pc:sldMkLst>
        <pc:spChg chg="add">
          <ac:chgData name="Emily Crose" userId="5a1598ef78992c55" providerId="LiveId" clId="{011B0279-BC89-4422-9A28-59A7BAD85103}" dt="2023-05-19T13:29:28.425" v="822" actId="26606"/>
          <ac:spMkLst>
            <pc:docMk/>
            <pc:sldMk cId="3181908058" sldId="323"/>
            <ac:spMk id="5" creationId="{466A9AE5-69DF-4153-B35A-94BDEF32EB06}"/>
          </ac:spMkLst>
        </pc:spChg>
        <pc:spChg chg="del">
          <ac:chgData name="Emily Crose" userId="5a1598ef78992c55" providerId="LiveId" clId="{011B0279-BC89-4422-9A28-59A7BAD85103}" dt="2023-05-17T18:30:24.263" v="810"/>
          <ac:spMkLst>
            <pc:docMk/>
            <pc:sldMk cId="3181908058" sldId="323"/>
            <ac:spMk id="8" creationId="{D64A12F0-8158-4372-9761-AD0A6ED30C2E}"/>
          </ac:spMkLst>
        </pc:spChg>
        <pc:spChg chg="add">
          <ac:chgData name="Emily Crose" userId="5a1598ef78992c55" providerId="LiveId" clId="{011B0279-BC89-4422-9A28-59A7BAD85103}" dt="2023-05-19T13:29:28.425" v="822" actId="26606"/>
          <ac:spMkLst>
            <pc:docMk/>
            <pc:sldMk cId="3181908058" sldId="323"/>
            <ac:spMk id="10" creationId="{159B5318-27A8-4E50-80D9-B92D4F28EA61}"/>
          </ac:spMkLst>
        </pc:spChg>
        <pc:picChg chg="mod">
          <ac:chgData name="Emily Crose" userId="5a1598ef78992c55" providerId="LiveId" clId="{011B0279-BC89-4422-9A28-59A7BAD85103}" dt="2023-05-19T13:29:28.425" v="822" actId="26606"/>
          <ac:picMkLst>
            <pc:docMk/>
            <pc:sldMk cId="3181908058" sldId="323"/>
            <ac:picMk id="3" creationId="{967749FB-3338-5D3D-4AB2-7E19161CD29B}"/>
          </ac:picMkLst>
        </pc:picChg>
      </pc:sldChg>
      <pc:sldChg chg="addSp delSp modSp add del mod setBg">
        <pc:chgData name="Emily Crose" userId="5a1598ef78992c55" providerId="LiveId" clId="{011B0279-BC89-4422-9A28-59A7BAD85103}" dt="2023-05-23T23:56:47.471" v="890" actId="2696"/>
        <pc:sldMkLst>
          <pc:docMk/>
          <pc:sldMk cId="1893047781" sldId="324"/>
        </pc:sldMkLst>
        <pc:spChg chg="mod">
          <ac:chgData name="Emily Crose" userId="5a1598ef78992c55" providerId="LiveId" clId="{011B0279-BC89-4422-9A28-59A7BAD85103}" dt="2023-05-19T13:29:24.492" v="821" actId="26606"/>
          <ac:spMkLst>
            <pc:docMk/>
            <pc:sldMk cId="1893047781" sldId="324"/>
            <ac:spMk id="2" creationId="{77765AE2-1718-9DEE-EB8B-C8D6D858B1B2}"/>
          </ac:spMkLst>
        </pc:spChg>
        <pc:spChg chg="del mod">
          <ac:chgData name="Emily Crose" userId="5a1598ef78992c55" providerId="LiveId" clId="{011B0279-BC89-4422-9A28-59A7BAD85103}" dt="2023-05-19T13:29:24.492" v="821" actId="26606"/>
          <ac:spMkLst>
            <pc:docMk/>
            <pc:sldMk cId="1893047781" sldId="324"/>
            <ac:spMk id="3" creationId="{BF6FF0B3-467F-E5F9-0B84-E364693C3CD8}"/>
          </ac:spMkLst>
        </pc:spChg>
        <pc:spChg chg="add">
          <ac:chgData name="Emily Crose" userId="5a1598ef78992c55" providerId="LiveId" clId="{011B0279-BC89-4422-9A28-59A7BAD85103}" dt="2023-05-19T13:29:24.492" v="821" actId="26606"/>
          <ac:spMkLst>
            <pc:docMk/>
            <pc:sldMk cId="1893047781" sldId="324"/>
            <ac:spMk id="9" creationId="{93F0ADB5-A0B4-4B01-A8C4-FDC34CE22BD4}"/>
          </ac:spMkLst>
        </pc:spChg>
        <pc:spChg chg="add">
          <ac:chgData name="Emily Crose" userId="5a1598ef78992c55" providerId="LiveId" clId="{011B0279-BC89-4422-9A28-59A7BAD85103}" dt="2023-05-19T13:29:24.492" v="821" actId="26606"/>
          <ac:spMkLst>
            <pc:docMk/>
            <pc:sldMk cId="1893047781" sldId="324"/>
            <ac:spMk id="11" creationId="{AA6D0FDE-0241-4C21-A720-A69475358235}"/>
          </ac:spMkLst>
        </pc:spChg>
        <pc:graphicFrameChg chg="add">
          <ac:chgData name="Emily Crose" userId="5a1598ef78992c55" providerId="LiveId" clId="{011B0279-BC89-4422-9A28-59A7BAD85103}" dt="2023-05-19T13:29:24.492" v="821" actId="26606"/>
          <ac:graphicFrameMkLst>
            <pc:docMk/>
            <pc:sldMk cId="1893047781" sldId="324"/>
            <ac:graphicFrameMk id="5" creationId="{F4198F6C-00BC-9FFC-A1E1-0C70B496A4CE}"/>
          </ac:graphicFrameMkLst>
        </pc:graphicFrameChg>
      </pc:sldChg>
      <pc:sldChg chg="addSp delSp modSp add del mod setBg delDesignElem">
        <pc:chgData name="Emily Crose" userId="5a1598ef78992c55" providerId="LiveId" clId="{011B0279-BC89-4422-9A28-59A7BAD85103}" dt="2023-05-23T23:56:47.471" v="890" actId="2696"/>
        <pc:sldMkLst>
          <pc:docMk/>
          <pc:sldMk cId="1818502" sldId="325"/>
        </pc:sldMkLst>
        <pc:spChg chg="mod">
          <ac:chgData name="Emily Crose" userId="5a1598ef78992c55" providerId="LiveId" clId="{011B0279-BC89-4422-9A28-59A7BAD85103}" dt="2023-05-19T13:29:32.970" v="823" actId="26606"/>
          <ac:spMkLst>
            <pc:docMk/>
            <pc:sldMk cId="1818502" sldId="325"/>
            <ac:spMk id="2" creationId="{C376F162-0520-4F35-81C7-E55520C03059}"/>
          </ac:spMkLst>
        </pc:spChg>
        <pc:spChg chg="add">
          <ac:chgData name="Emily Crose" userId="5a1598ef78992c55" providerId="LiveId" clId="{011B0279-BC89-4422-9A28-59A7BAD85103}" dt="2023-05-19T13:29:32.970" v="823" actId="26606"/>
          <ac:spMkLst>
            <pc:docMk/>
            <pc:sldMk cId="1818502" sldId="325"/>
            <ac:spMk id="12" creationId="{419501C6-F015-4273-AF88-E0F6C853899F}"/>
          </ac:spMkLst>
        </pc:spChg>
        <pc:spChg chg="del">
          <ac:chgData name="Emily Crose" userId="5a1598ef78992c55" providerId="LiveId" clId="{011B0279-BC89-4422-9A28-59A7BAD85103}" dt="2023-05-17T18:30:24.263" v="810"/>
          <ac:spMkLst>
            <pc:docMk/>
            <pc:sldMk cId="1818502" sldId="325"/>
            <ac:spMk id="15" creationId="{93A46EEB-10AB-4E52-AF22-A848AE9259F9}"/>
          </ac:spMkLst>
        </pc:spChg>
        <pc:spChg chg="add">
          <ac:chgData name="Emily Crose" userId="5a1598ef78992c55" providerId="LiveId" clId="{011B0279-BC89-4422-9A28-59A7BAD85103}" dt="2023-05-19T13:29:32.970" v="823" actId="26606"/>
          <ac:spMkLst>
            <pc:docMk/>
            <pc:sldMk cId="1818502" sldId="325"/>
            <ac:spMk id="17" creationId="{CA677DB7-5829-45BD-9754-5EC484CC4253}"/>
          </ac:spMkLst>
        </pc:spChg>
        <pc:picChg chg="mod">
          <ac:chgData name="Emily Crose" userId="5a1598ef78992c55" providerId="LiveId" clId="{011B0279-BC89-4422-9A28-59A7BAD85103}" dt="2023-05-19T13:29:32.970" v="823" actId="26606"/>
          <ac:picMkLst>
            <pc:docMk/>
            <pc:sldMk cId="1818502" sldId="325"/>
            <ac:picMk id="10" creationId="{5E7F754C-9343-4B29-6B81-5474334F60B8}"/>
          </ac:picMkLst>
        </pc:picChg>
      </pc:sldChg>
      <pc:sldChg chg="delSp modSp add del mod setBg addAnim setClrOvrMap chgLayout">
        <pc:chgData name="Emily Crose" userId="5a1598ef78992c55" providerId="LiveId" clId="{011B0279-BC89-4422-9A28-59A7BAD85103}" dt="2023-05-23T23:56:47.471" v="890" actId="2696"/>
        <pc:sldMkLst>
          <pc:docMk/>
          <pc:sldMk cId="1548747384" sldId="326"/>
        </pc:sldMkLst>
        <pc:spChg chg="mod ord">
          <ac:chgData name="Emily Crose" userId="5a1598ef78992c55" providerId="LiveId" clId="{011B0279-BC89-4422-9A28-59A7BAD85103}" dt="2023-05-19T13:29:44.810" v="825" actId="26606"/>
          <ac:spMkLst>
            <pc:docMk/>
            <pc:sldMk cId="1548747384" sldId="326"/>
            <ac:spMk id="2" creationId="{6D86991D-1189-D333-F014-64C190A80744}"/>
          </ac:spMkLst>
        </pc:spChg>
        <pc:spChg chg="del">
          <ac:chgData name="Emily Crose" userId="5a1598ef78992c55" providerId="LiveId" clId="{011B0279-BC89-4422-9A28-59A7BAD85103}" dt="2023-05-19T13:29:41.321" v="824" actId="700"/>
          <ac:spMkLst>
            <pc:docMk/>
            <pc:sldMk cId="1548747384" sldId="326"/>
            <ac:spMk id="4" creationId="{3C3D707B-820F-D76E-ECC1-76520A4DFA07}"/>
          </ac:spMkLst>
        </pc:spChg>
        <pc:picChg chg="mod">
          <ac:chgData name="Emily Crose" userId="5a1598ef78992c55" providerId="LiveId" clId="{011B0279-BC89-4422-9A28-59A7BAD85103}" dt="2023-05-19T13:29:44.810" v="825" actId="26606"/>
          <ac:picMkLst>
            <pc:docMk/>
            <pc:sldMk cId="1548747384" sldId="326"/>
            <ac:picMk id="6" creationId="{F67A1A16-D616-C42D-174A-DCEFE7B72BCB}"/>
          </ac:picMkLst>
        </pc:picChg>
      </pc:sldChg>
      <pc:sldChg chg="addSp modSp add del mod setBg">
        <pc:chgData name="Emily Crose" userId="5a1598ef78992c55" providerId="LiveId" clId="{011B0279-BC89-4422-9A28-59A7BAD85103}" dt="2023-05-23T23:56:47.471" v="890" actId="2696"/>
        <pc:sldMkLst>
          <pc:docMk/>
          <pc:sldMk cId="1298378401" sldId="327"/>
        </pc:sldMkLst>
        <pc:spChg chg="mod">
          <ac:chgData name="Emily Crose" userId="5a1598ef78992c55" providerId="LiveId" clId="{011B0279-BC89-4422-9A28-59A7BAD85103}" dt="2023-05-19T13:31:35.998" v="840" actId="26606"/>
          <ac:spMkLst>
            <pc:docMk/>
            <pc:sldMk cId="1298378401" sldId="327"/>
            <ac:spMk id="2" creationId="{47236956-D458-3C7F-DF4D-2B9269281AC3}"/>
          </ac:spMkLst>
        </pc:spChg>
        <pc:spChg chg="add">
          <ac:chgData name="Emily Crose" userId="5a1598ef78992c55" providerId="LiveId" clId="{011B0279-BC89-4422-9A28-59A7BAD85103}" dt="2023-05-19T13:31:35.998" v="840" actId="26606"/>
          <ac:spMkLst>
            <pc:docMk/>
            <pc:sldMk cId="1298378401" sldId="327"/>
            <ac:spMk id="10" creationId="{6D118E90-A8D1-41A8-B29B-06A3554D99BE}"/>
          </ac:spMkLst>
        </pc:spChg>
        <pc:spChg chg="add">
          <ac:chgData name="Emily Crose" userId="5a1598ef78992c55" providerId="LiveId" clId="{011B0279-BC89-4422-9A28-59A7BAD85103}" dt="2023-05-19T13:31:35.998" v="840" actId="26606"/>
          <ac:spMkLst>
            <pc:docMk/>
            <pc:sldMk cId="1298378401" sldId="327"/>
            <ac:spMk id="12" creationId="{23737A38-06E9-444D-9349-4EA8F3A8C070}"/>
          </ac:spMkLst>
        </pc:spChg>
        <pc:spChg chg="add">
          <ac:chgData name="Emily Crose" userId="5a1598ef78992c55" providerId="LiveId" clId="{011B0279-BC89-4422-9A28-59A7BAD85103}" dt="2023-05-19T13:31:35.998" v="840" actId="26606"/>
          <ac:spMkLst>
            <pc:docMk/>
            <pc:sldMk cId="1298378401" sldId="327"/>
            <ac:spMk id="14" creationId="{219FCCB8-5A8A-43BA-B60E-759FC80FF1B0}"/>
          </ac:spMkLst>
        </pc:spChg>
        <pc:picChg chg="mod">
          <ac:chgData name="Emily Crose" userId="5a1598ef78992c55" providerId="LiveId" clId="{011B0279-BC89-4422-9A28-59A7BAD85103}" dt="2023-05-19T13:31:35.998" v="840" actId="26606"/>
          <ac:picMkLst>
            <pc:docMk/>
            <pc:sldMk cId="1298378401" sldId="327"/>
            <ac:picMk id="5" creationId="{E8E5BF4E-3B88-AC0C-23FA-E114501A1BE1}"/>
          </ac:picMkLst>
        </pc:picChg>
      </pc:sldChg>
      <pc:sldChg chg="addSp delSp modSp add del mod setBg delDesignElem">
        <pc:chgData name="Emily Crose" userId="5a1598ef78992c55" providerId="LiveId" clId="{011B0279-BC89-4422-9A28-59A7BAD85103}" dt="2023-05-23T23:56:47.471" v="890" actId="2696"/>
        <pc:sldMkLst>
          <pc:docMk/>
          <pc:sldMk cId="2202859022" sldId="328"/>
        </pc:sldMkLst>
        <pc:spChg chg="mod">
          <ac:chgData name="Emily Crose" userId="5a1598ef78992c55" providerId="LiveId" clId="{011B0279-BC89-4422-9A28-59A7BAD85103}" dt="2023-05-19T13:31:20.114" v="838" actId="26606"/>
          <ac:spMkLst>
            <pc:docMk/>
            <pc:sldMk cId="2202859022" sldId="328"/>
            <ac:spMk id="2" creationId="{12F1F2F6-A693-9D54-BA57-AE9AD5A95DB8}"/>
          </ac:spMkLst>
        </pc:spChg>
        <pc:spChg chg="del">
          <ac:chgData name="Emily Crose" userId="5a1598ef78992c55" providerId="LiveId" clId="{011B0279-BC89-4422-9A28-59A7BAD85103}" dt="2023-05-17T18:30:24.263" v="810"/>
          <ac:spMkLst>
            <pc:docMk/>
            <pc:sldMk cId="2202859022" sldId="328"/>
            <ac:spMk id="13" creationId="{9A6C2C86-63BF-47D5-AA3F-905111A238E2}"/>
          </ac:spMkLst>
        </pc:spChg>
        <pc:spChg chg="mod">
          <ac:chgData name="Emily Crose" userId="5a1598ef78992c55" providerId="LiveId" clId="{011B0279-BC89-4422-9A28-59A7BAD85103}" dt="2023-05-19T13:31:20.114" v="838" actId="26606"/>
          <ac:spMkLst>
            <pc:docMk/>
            <pc:sldMk cId="2202859022" sldId="328"/>
            <ac:spMk id="15" creationId="{1B0FBA20-173E-918B-0F30-1692E7BC9EB0}"/>
          </ac:spMkLst>
        </pc:spChg>
        <pc:spChg chg="add">
          <ac:chgData name="Emily Crose" userId="5a1598ef78992c55" providerId="LiveId" clId="{011B0279-BC89-4422-9A28-59A7BAD85103}" dt="2023-05-19T13:31:20.114" v="838" actId="26606"/>
          <ac:spMkLst>
            <pc:docMk/>
            <pc:sldMk cId="2202859022" sldId="328"/>
            <ac:spMk id="20" creationId="{2AEFFFF2-9EB4-4B6C-B9F8-2BA3EF89A21C}"/>
          </ac:spMkLst>
        </pc:spChg>
        <pc:spChg chg="add">
          <ac:chgData name="Emily Crose" userId="5a1598ef78992c55" providerId="LiveId" clId="{011B0279-BC89-4422-9A28-59A7BAD85103}" dt="2023-05-19T13:31:20.114" v="838" actId="26606"/>
          <ac:spMkLst>
            <pc:docMk/>
            <pc:sldMk cId="2202859022" sldId="328"/>
            <ac:spMk id="22" creationId="{0D65299F-028F-4AFC-B46A-8DB33E20FE4A}"/>
          </ac:spMkLst>
        </pc:spChg>
        <pc:spChg chg="add">
          <ac:chgData name="Emily Crose" userId="5a1598ef78992c55" providerId="LiveId" clId="{011B0279-BC89-4422-9A28-59A7BAD85103}" dt="2023-05-19T13:31:20.114" v="838" actId="26606"/>
          <ac:spMkLst>
            <pc:docMk/>
            <pc:sldMk cId="2202859022" sldId="328"/>
            <ac:spMk id="24" creationId="{BAC87F6E-526A-49B5-995D-42DB656594C9}"/>
          </ac:spMkLst>
        </pc:spChg>
        <pc:cxnChg chg="del">
          <ac:chgData name="Emily Crose" userId="5a1598ef78992c55" providerId="LiveId" clId="{011B0279-BC89-4422-9A28-59A7BAD85103}" dt="2023-05-17T18:30:24.263" v="810"/>
          <ac:cxnSpMkLst>
            <pc:docMk/>
            <pc:sldMk cId="2202859022" sldId="328"/>
            <ac:cxnSpMk id="14" creationId="{425A0768-3044-4AA9-A889-D2CAA68C517A}"/>
          </ac:cxnSpMkLst>
        </pc:cxnChg>
      </pc:sldChg>
      <pc:sldChg chg="addSp delSp modSp add del mod setBg">
        <pc:chgData name="Emily Crose" userId="5a1598ef78992c55" providerId="LiveId" clId="{011B0279-BC89-4422-9A28-59A7BAD85103}" dt="2023-05-23T23:56:47.471" v="890" actId="2696"/>
        <pc:sldMkLst>
          <pc:docMk/>
          <pc:sldMk cId="2530208923" sldId="329"/>
        </pc:sldMkLst>
        <pc:spChg chg="mod">
          <ac:chgData name="Emily Crose" userId="5a1598ef78992c55" providerId="LiveId" clId="{011B0279-BC89-4422-9A28-59A7BAD85103}" dt="2023-05-19T13:31:26.622" v="839" actId="26606"/>
          <ac:spMkLst>
            <pc:docMk/>
            <pc:sldMk cId="2530208923" sldId="329"/>
            <ac:spMk id="2" creationId="{61070F45-D4EE-FBE4-E7B3-3459FCC52CFC}"/>
          </ac:spMkLst>
        </pc:spChg>
        <pc:spChg chg="del">
          <ac:chgData name="Emily Crose" userId="5a1598ef78992c55" providerId="LiveId" clId="{011B0279-BC89-4422-9A28-59A7BAD85103}" dt="2023-05-19T13:31:26.622" v="839" actId="26606"/>
          <ac:spMkLst>
            <pc:docMk/>
            <pc:sldMk cId="2530208923" sldId="329"/>
            <ac:spMk id="3" creationId="{F905507B-779C-9F04-7D96-1B4148C88DB4}"/>
          </ac:spMkLst>
        </pc:spChg>
        <pc:spChg chg="add">
          <ac:chgData name="Emily Crose" userId="5a1598ef78992c55" providerId="LiveId" clId="{011B0279-BC89-4422-9A28-59A7BAD85103}" dt="2023-05-19T13:31:26.622" v="839" actId="26606"/>
          <ac:spMkLst>
            <pc:docMk/>
            <pc:sldMk cId="2530208923" sldId="329"/>
            <ac:spMk id="9" creationId="{4E866FF9-A729-45F0-A163-10E89E871602}"/>
          </ac:spMkLst>
        </pc:spChg>
        <pc:spChg chg="add">
          <ac:chgData name="Emily Crose" userId="5a1598ef78992c55" providerId="LiveId" clId="{011B0279-BC89-4422-9A28-59A7BAD85103}" dt="2023-05-19T13:31:26.622" v="839" actId="26606"/>
          <ac:spMkLst>
            <pc:docMk/>
            <pc:sldMk cId="2530208923" sldId="329"/>
            <ac:spMk id="11" creationId="{A804366F-2366-4688-98E7-B101C7BC6146}"/>
          </ac:spMkLst>
        </pc:spChg>
        <pc:graphicFrameChg chg="add">
          <ac:chgData name="Emily Crose" userId="5a1598ef78992c55" providerId="LiveId" clId="{011B0279-BC89-4422-9A28-59A7BAD85103}" dt="2023-05-19T13:31:26.622" v="839" actId="26606"/>
          <ac:graphicFrameMkLst>
            <pc:docMk/>
            <pc:sldMk cId="2530208923" sldId="329"/>
            <ac:graphicFrameMk id="5" creationId="{C0D26D74-E51F-9441-48F3-F62AEA848AFC}"/>
          </ac:graphicFrameMkLst>
        </pc:graphicFrameChg>
      </pc:sldChg>
      <pc:sldChg chg="addSp delSp modSp add mod setBg addAnim setClrOvrMap delDesignElem">
        <pc:chgData name="Emily Crose" userId="5a1598ef78992c55" providerId="LiveId" clId="{011B0279-BC89-4422-9A28-59A7BAD85103}" dt="2023-05-19T13:34:57.149" v="889"/>
        <pc:sldMkLst>
          <pc:docMk/>
          <pc:sldMk cId="2570034110" sldId="330"/>
        </pc:sldMkLst>
        <pc:spChg chg="mod">
          <ac:chgData name="Emily Crose" userId="5a1598ef78992c55" providerId="LiveId" clId="{011B0279-BC89-4422-9A28-59A7BAD85103}" dt="2023-05-19T13:34:57.149" v="888" actId="26606"/>
          <ac:spMkLst>
            <pc:docMk/>
            <pc:sldMk cId="2570034110" sldId="330"/>
            <ac:spMk id="2" creationId="{11BE2C14-6662-C2B0-32BC-F22167F1A408}"/>
          </ac:spMkLst>
        </pc:spChg>
        <pc:spChg chg="add">
          <ac:chgData name="Emily Crose" userId="5a1598ef78992c55" providerId="LiveId" clId="{011B0279-BC89-4422-9A28-59A7BAD85103}" dt="2023-05-19T13:34:57.149" v="888" actId="26606"/>
          <ac:spMkLst>
            <pc:docMk/>
            <pc:sldMk cId="2570034110" sldId="330"/>
            <ac:spMk id="4" creationId="{6E5BD17F-C95C-40ED-8D04-03295D46FD23}"/>
          </ac:spMkLst>
        </pc:spChg>
        <pc:spChg chg="add">
          <ac:chgData name="Emily Crose" userId="5a1598ef78992c55" providerId="LiveId" clId="{011B0279-BC89-4422-9A28-59A7BAD85103}" dt="2023-05-19T13:34:57.149" v="888" actId="26606"/>
          <ac:spMkLst>
            <pc:docMk/>
            <pc:sldMk cId="2570034110" sldId="330"/>
            <ac:spMk id="5" creationId="{4203DEB5-0B19-4F8E-84E2-00F5861C96F9}"/>
          </ac:spMkLst>
        </pc:spChg>
        <pc:spChg chg="del">
          <ac:chgData name="Emily Crose" userId="5a1598ef78992c55" providerId="LiveId" clId="{011B0279-BC89-4422-9A28-59A7BAD85103}" dt="2023-05-17T18:30:24.263" v="810"/>
          <ac:spMkLst>
            <pc:docMk/>
            <pc:sldMk cId="2570034110" sldId="330"/>
            <ac:spMk id="7" creationId="{2124007E-BA57-41B2-8C6B-5E99927F2247}"/>
          </ac:spMkLst>
        </pc:spChg>
        <pc:spChg chg="del">
          <ac:chgData name="Emily Crose" userId="5a1598ef78992c55" providerId="LiveId" clId="{011B0279-BC89-4422-9A28-59A7BAD85103}" dt="2023-05-17T18:30:24.263" v="810"/>
          <ac:spMkLst>
            <pc:docMk/>
            <pc:sldMk cId="2570034110" sldId="330"/>
            <ac:spMk id="9" creationId="{255D0BF7-94F4-4437-A2B2-87BAFF86D541}"/>
          </ac:spMkLst>
        </pc:spChg>
        <pc:spChg chg="del">
          <ac:chgData name="Emily Crose" userId="5a1598ef78992c55" providerId="LiveId" clId="{011B0279-BC89-4422-9A28-59A7BAD85103}" dt="2023-05-17T18:30:24.263" v="810"/>
          <ac:spMkLst>
            <pc:docMk/>
            <pc:sldMk cId="2570034110" sldId="330"/>
            <ac:spMk id="11" creationId="{DE118816-C01D-462E-B0B0-777C21EF604F}"/>
          </ac:spMkLst>
        </pc:spChg>
      </pc:sldChg>
      <pc:sldChg chg="addSp modSp add del mod setBg">
        <pc:chgData name="Emily Crose" userId="5a1598ef78992c55" providerId="LiveId" clId="{011B0279-BC89-4422-9A28-59A7BAD85103}" dt="2023-05-23T23:56:47.471" v="890" actId="2696"/>
        <pc:sldMkLst>
          <pc:docMk/>
          <pc:sldMk cId="2192553628" sldId="338"/>
        </pc:sldMkLst>
        <pc:spChg chg="mod">
          <ac:chgData name="Emily Crose" userId="5a1598ef78992c55" providerId="LiveId" clId="{011B0279-BC89-4422-9A28-59A7BAD85103}" dt="2023-05-19T13:31:40.147" v="841" actId="26606"/>
          <ac:spMkLst>
            <pc:docMk/>
            <pc:sldMk cId="2192553628" sldId="338"/>
            <ac:spMk id="2" creationId="{825D8899-BFE3-8479-9CB2-D510611FE137}"/>
          </ac:spMkLst>
        </pc:spChg>
        <pc:spChg chg="add">
          <ac:chgData name="Emily Crose" userId="5a1598ef78992c55" providerId="LiveId" clId="{011B0279-BC89-4422-9A28-59A7BAD85103}" dt="2023-05-19T13:31:40.147" v="841" actId="26606"/>
          <ac:spMkLst>
            <pc:docMk/>
            <pc:sldMk cId="2192553628" sldId="338"/>
            <ac:spMk id="9" creationId="{6D118E90-A8D1-41A8-B29B-06A3554D99BE}"/>
          </ac:spMkLst>
        </pc:spChg>
        <pc:spChg chg="add">
          <ac:chgData name="Emily Crose" userId="5a1598ef78992c55" providerId="LiveId" clId="{011B0279-BC89-4422-9A28-59A7BAD85103}" dt="2023-05-19T13:31:40.147" v="841" actId="26606"/>
          <ac:spMkLst>
            <pc:docMk/>
            <pc:sldMk cId="2192553628" sldId="338"/>
            <ac:spMk id="11" creationId="{23737A38-06E9-444D-9349-4EA8F3A8C070}"/>
          </ac:spMkLst>
        </pc:spChg>
        <pc:spChg chg="add">
          <ac:chgData name="Emily Crose" userId="5a1598ef78992c55" providerId="LiveId" clId="{011B0279-BC89-4422-9A28-59A7BAD85103}" dt="2023-05-19T13:31:40.147" v="841" actId="26606"/>
          <ac:spMkLst>
            <pc:docMk/>
            <pc:sldMk cId="2192553628" sldId="338"/>
            <ac:spMk id="13" creationId="{219FCCB8-5A8A-43BA-B60E-759FC80FF1B0}"/>
          </ac:spMkLst>
        </pc:spChg>
        <pc:picChg chg="mod">
          <ac:chgData name="Emily Crose" userId="5a1598ef78992c55" providerId="LiveId" clId="{011B0279-BC89-4422-9A28-59A7BAD85103}" dt="2023-05-19T13:31:40.147" v="841" actId="26606"/>
          <ac:picMkLst>
            <pc:docMk/>
            <pc:sldMk cId="2192553628" sldId="338"/>
            <ac:picMk id="4" creationId="{4ABB0468-E16C-398B-3732-BE2A80BF5D62}"/>
          </ac:picMkLst>
        </pc:picChg>
      </pc:sldChg>
      <pc:sldChg chg="add mod setBg modShow">
        <pc:chgData name="Emily Crose" userId="5a1598ef78992c55" providerId="LiveId" clId="{011B0279-BC89-4422-9A28-59A7BAD85103}" dt="2023-06-05T17:04:21.803" v="2475" actId="729"/>
        <pc:sldMkLst>
          <pc:docMk/>
          <pc:sldMk cId="1552710199" sldId="339"/>
        </pc:sldMkLst>
      </pc:sldChg>
      <pc:sldChg chg="addSp delSp modSp add del mod setBg delDesignElem">
        <pc:chgData name="Emily Crose" userId="5a1598ef78992c55" providerId="LiveId" clId="{011B0279-BC89-4422-9A28-59A7BAD85103}" dt="2023-05-23T23:56:47.471" v="890" actId="2696"/>
        <pc:sldMkLst>
          <pc:docMk/>
          <pc:sldMk cId="4058856599" sldId="340"/>
        </pc:sldMkLst>
        <pc:spChg chg="mod">
          <ac:chgData name="Emily Crose" userId="5a1598ef78992c55" providerId="LiveId" clId="{011B0279-BC89-4422-9A28-59A7BAD85103}" dt="2023-05-19T13:32:36.304" v="859" actId="26606"/>
          <ac:spMkLst>
            <pc:docMk/>
            <pc:sldMk cId="4058856599" sldId="340"/>
            <ac:spMk id="3" creationId="{9CBD1586-A54C-2F5E-655F-1A2FDD090266}"/>
          </ac:spMkLst>
        </pc:spChg>
        <pc:spChg chg="add del">
          <ac:chgData name="Emily Crose" userId="5a1598ef78992c55" providerId="LiveId" clId="{011B0279-BC89-4422-9A28-59A7BAD85103}" dt="2023-05-19T13:32:33.334" v="856" actId="26606"/>
          <ac:spMkLst>
            <pc:docMk/>
            <pc:sldMk cId="4058856599" sldId="340"/>
            <ac:spMk id="8" creationId="{93F0ADB5-A0B4-4B01-A8C4-FDC34CE22BD4}"/>
          </ac:spMkLst>
        </pc:spChg>
        <pc:spChg chg="add del">
          <ac:chgData name="Emily Crose" userId="5a1598ef78992c55" providerId="LiveId" clId="{011B0279-BC89-4422-9A28-59A7BAD85103}" dt="2023-05-19T13:32:33.334" v="856" actId="26606"/>
          <ac:spMkLst>
            <pc:docMk/>
            <pc:sldMk cId="4058856599" sldId="340"/>
            <ac:spMk id="9" creationId="{AA6D0FDE-0241-4C21-A720-A69475358235}"/>
          </ac:spMkLst>
        </pc:spChg>
        <pc:spChg chg="add del">
          <ac:chgData name="Emily Crose" userId="5a1598ef78992c55" providerId="LiveId" clId="{011B0279-BC89-4422-9A28-59A7BAD85103}" dt="2023-05-19T13:32:24.696" v="852" actId="26606"/>
          <ac:spMkLst>
            <pc:docMk/>
            <pc:sldMk cId="4058856599" sldId="340"/>
            <ac:spMk id="11" creationId="{93F0ADB5-A0B4-4B01-A8C4-FDC34CE22BD4}"/>
          </ac:spMkLst>
        </pc:spChg>
        <pc:spChg chg="add">
          <ac:chgData name="Emily Crose" userId="5a1598ef78992c55" providerId="LiveId" clId="{011B0279-BC89-4422-9A28-59A7BAD85103}" dt="2023-05-19T13:32:36.304" v="859" actId="26606"/>
          <ac:spMkLst>
            <pc:docMk/>
            <pc:sldMk cId="4058856599" sldId="340"/>
            <ac:spMk id="12" creationId="{4E866FF9-A729-45F0-A163-10E89E871602}"/>
          </ac:spMkLst>
        </pc:spChg>
        <pc:spChg chg="add del">
          <ac:chgData name="Emily Crose" userId="5a1598ef78992c55" providerId="LiveId" clId="{011B0279-BC89-4422-9A28-59A7BAD85103}" dt="2023-05-19T13:32:24.696" v="852" actId="26606"/>
          <ac:spMkLst>
            <pc:docMk/>
            <pc:sldMk cId="4058856599" sldId="340"/>
            <ac:spMk id="13" creationId="{AA6D0FDE-0241-4C21-A720-A69475358235}"/>
          </ac:spMkLst>
        </pc:spChg>
        <pc:spChg chg="add">
          <ac:chgData name="Emily Crose" userId="5a1598ef78992c55" providerId="LiveId" clId="{011B0279-BC89-4422-9A28-59A7BAD85103}" dt="2023-05-19T13:32:36.304" v="859" actId="26606"/>
          <ac:spMkLst>
            <pc:docMk/>
            <pc:sldMk cId="4058856599" sldId="340"/>
            <ac:spMk id="14" creationId="{A804366F-2366-4688-98E7-B101C7BC6146}"/>
          </ac:spMkLst>
        </pc:spChg>
        <pc:graphicFrameChg chg="mod modGraphic">
          <ac:chgData name="Emily Crose" userId="5a1598ef78992c55" providerId="LiveId" clId="{011B0279-BC89-4422-9A28-59A7BAD85103}" dt="2023-05-19T13:32:36.304" v="859" actId="26606"/>
          <ac:graphicFrameMkLst>
            <pc:docMk/>
            <pc:sldMk cId="4058856599" sldId="340"/>
            <ac:graphicFrameMk id="6" creationId="{4742C1ED-2E3F-9CBF-B4FD-E2E0A6ABB2C0}"/>
          </ac:graphicFrameMkLst>
        </pc:graphicFrameChg>
        <pc:picChg chg="del">
          <ac:chgData name="Emily Crose" userId="5a1598ef78992c55" providerId="LiveId" clId="{011B0279-BC89-4422-9A28-59A7BAD85103}" dt="2023-05-17T18:30:24.263" v="810"/>
          <ac:picMkLst>
            <pc:docMk/>
            <pc:sldMk cId="4058856599" sldId="340"/>
            <ac:picMk id="10" creationId="{A8D526D7-C782-4F65-A21F-A6B40D869B47}"/>
          </ac:picMkLst>
        </pc:picChg>
      </pc:sldChg>
      <pc:sldChg chg="addSp modSp add del mod setBg">
        <pc:chgData name="Emily Crose" userId="5a1598ef78992c55" providerId="LiveId" clId="{011B0279-BC89-4422-9A28-59A7BAD85103}" dt="2023-05-23T23:56:47.471" v="890" actId="2696"/>
        <pc:sldMkLst>
          <pc:docMk/>
          <pc:sldMk cId="3529374907" sldId="341"/>
        </pc:sldMkLst>
        <pc:spChg chg="mod">
          <ac:chgData name="Emily Crose" userId="5a1598ef78992c55" providerId="LiveId" clId="{011B0279-BC89-4422-9A28-59A7BAD85103}" dt="2023-05-19T13:31:56.985" v="847" actId="26606"/>
          <ac:spMkLst>
            <pc:docMk/>
            <pc:sldMk cId="3529374907" sldId="341"/>
            <ac:spMk id="4" creationId="{4E76257A-7C2C-3845-BE06-06A844160DD3}"/>
          </ac:spMkLst>
        </pc:spChg>
        <pc:spChg chg="add">
          <ac:chgData name="Emily Crose" userId="5a1598ef78992c55" providerId="LiveId" clId="{011B0279-BC89-4422-9A28-59A7BAD85103}" dt="2023-05-19T13:31:56.985" v="847" actId="26606"/>
          <ac:spMkLst>
            <pc:docMk/>
            <pc:sldMk cId="3529374907" sldId="341"/>
            <ac:spMk id="12" creationId="{93F0ADB5-A0B4-4B01-A8C4-FDC34CE22BD4}"/>
          </ac:spMkLst>
        </pc:spChg>
        <pc:spChg chg="add">
          <ac:chgData name="Emily Crose" userId="5a1598ef78992c55" providerId="LiveId" clId="{011B0279-BC89-4422-9A28-59A7BAD85103}" dt="2023-05-19T13:31:56.985" v="847" actId="26606"/>
          <ac:spMkLst>
            <pc:docMk/>
            <pc:sldMk cId="3529374907" sldId="341"/>
            <ac:spMk id="14" creationId="{AA6D0FDE-0241-4C21-A720-A69475358235}"/>
          </ac:spMkLst>
        </pc:spChg>
        <pc:graphicFrameChg chg="mod modGraphic">
          <ac:chgData name="Emily Crose" userId="5a1598ef78992c55" providerId="LiveId" clId="{011B0279-BC89-4422-9A28-59A7BAD85103}" dt="2023-05-19T13:31:56.985" v="847" actId="26606"/>
          <ac:graphicFrameMkLst>
            <pc:docMk/>
            <pc:sldMk cId="3529374907" sldId="341"/>
            <ac:graphicFrameMk id="7" creationId="{09AEB0C9-9C9F-8C5C-E976-35900154FFBD}"/>
          </ac:graphicFrameMkLst>
        </pc:graphicFrameChg>
      </pc:sldChg>
      <pc:sldChg chg="delSp modSp add del mod setBg setClrOvrMap delDesignElem">
        <pc:chgData name="Emily Crose" userId="5a1598ef78992c55" providerId="LiveId" clId="{011B0279-BC89-4422-9A28-59A7BAD85103}" dt="2023-05-23T23:56:47.471" v="890" actId="2696"/>
        <pc:sldMkLst>
          <pc:docMk/>
          <pc:sldMk cId="2559449484" sldId="342"/>
        </pc:sldMkLst>
        <pc:spChg chg="mod ord">
          <ac:chgData name="Emily Crose" userId="5a1598ef78992c55" providerId="LiveId" clId="{011B0279-BC89-4422-9A28-59A7BAD85103}" dt="2023-05-19T13:32:11.265" v="850" actId="26606"/>
          <ac:spMkLst>
            <pc:docMk/>
            <pc:sldMk cId="2559449484" sldId="342"/>
            <ac:spMk id="2" creationId="{21BF4D03-BD03-DAC4-BD45-155F165873FF}"/>
          </ac:spMkLst>
        </pc:spChg>
        <pc:picChg chg="mod">
          <ac:chgData name="Emily Crose" userId="5a1598ef78992c55" providerId="LiveId" clId="{011B0279-BC89-4422-9A28-59A7BAD85103}" dt="2023-05-19T13:32:11.263" v="849" actId="26606"/>
          <ac:picMkLst>
            <pc:docMk/>
            <pc:sldMk cId="2559449484" sldId="342"/>
            <ac:picMk id="6" creationId="{E5274FD0-050A-DF16-2A61-FC89CDDB5226}"/>
          </ac:picMkLst>
        </pc:picChg>
        <pc:picChg chg="del">
          <ac:chgData name="Emily Crose" userId="5a1598ef78992c55" providerId="LiveId" clId="{011B0279-BC89-4422-9A28-59A7BAD85103}" dt="2023-05-17T18:30:24.263" v="810"/>
          <ac:picMkLst>
            <pc:docMk/>
            <pc:sldMk cId="2559449484" sldId="342"/>
            <ac:picMk id="22" creationId="{08187575-5CB4-477B-AA47-020C6D2A786E}"/>
          </ac:picMkLst>
        </pc:picChg>
        <pc:picChg chg="del">
          <ac:chgData name="Emily Crose" userId="5a1598ef78992c55" providerId="LiveId" clId="{011B0279-BC89-4422-9A28-59A7BAD85103}" dt="2023-05-17T18:30:24.263" v="810"/>
          <ac:picMkLst>
            <pc:docMk/>
            <pc:sldMk cId="2559449484" sldId="342"/>
            <ac:picMk id="24" creationId="{EE585F70-7C5D-424E-A182-39507AF48A0C}"/>
          </ac:picMkLst>
        </pc:picChg>
      </pc:sldChg>
      <pc:sldChg chg="addSp delSp modSp add del mod setBg">
        <pc:chgData name="Emily Crose" userId="5a1598ef78992c55" providerId="LiveId" clId="{011B0279-BC89-4422-9A28-59A7BAD85103}" dt="2023-05-23T23:56:47.471" v="890" actId="2696"/>
        <pc:sldMkLst>
          <pc:docMk/>
          <pc:sldMk cId="2437315508" sldId="343"/>
        </pc:sldMkLst>
        <pc:spChg chg="mod">
          <ac:chgData name="Emily Crose" userId="5a1598ef78992c55" providerId="LiveId" clId="{011B0279-BC89-4422-9A28-59A7BAD85103}" dt="2023-05-19T13:33:00.067" v="864" actId="26606"/>
          <ac:spMkLst>
            <pc:docMk/>
            <pc:sldMk cId="2437315508" sldId="343"/>
            <ac:spMk id="2" creationId="{B401AA53-CB3A-8EF2-7C9D-70B19BF8F561}"/>
          </ac:spMkLst>
        </pc:spChg>
        <pc:spChg chg="add del">
          <ac:chgData name="Emily Crose" userId="5a1598ef78992c55" providerId="LiveId" clId="{011B0279-BC89-4422-9A28-59A7BAD85103}" dt="2023-05-19T13:33:00.063" v="863" actId="26606"/>
          <ac:spMkLst>
            <pc:docMk/>
            <pc:sldMk cId="2437315508" sldId="343"/>
            <ac:spMk id="8" creationId="{EC7FF834-B204-4967-8D47-8BB36EAF0EF5}"/>
          </ac:spMkLst>
        </pc:spChg>
        <pc:spChg chg="add del">
          <ac:chgData name="Emily Crose" userId="5a1598ef78992c55" providerId="LiveId" clId="{011B0279-BC89-4422-9A28-59A7BAD85103}" dt="2023-05-19T13:33:00.063" v="863" actId="26606"/>
          <ac:spMkLst>
            <pc:docMk/>
            <pc:sldMk cId="2437315508" sldId="343"/>
            <ac:spMk id="10" creationId="{F780A22D-61EA-43E3-BD94-3E39CF902160}"/>
          </ac:spMkLst>
        </pc:spChg>
        <pc:spChg chg="add">
          <ac:chgData name="Emily Crose" userId="5a1598ef78992c55" providerId="LiveId" clId="{011B0279-BC89-4422-9A28-59A7BAD85103}" dt="2023-05-19T13:33:00.067" v="864" actId="26606"/>
          <ac:spMkLst>
            <pc:docMk/>
            <pc:sldMk cId="2437315508" sldId="343"/>
            <ac:spMk id="12" creationId="{3F47E20B-1205-4238-A82B-90EF577F32D8}"/>
          </ac:spMkLst>
        </pc:spChg>
        <pc:spChg chg="add">
          <ac:chgData name="Emily Crose" userId="5a1598ef78992c55" providerId="LiveId" clId="{011B0279-BC89-4422-9A28-59A7BAD85103}" dt="2023-05-19T13:33:00.067" v="864" actId="26606"/>
          <ac:spMkLst>
            <pc:docMk/>
            <pc:sldMk cId="2437315508" sldId="343"/>
            <ac:spMk id="13" creationId="{D13567AC-EB9A-47A9-B6EC-B5BDB73B113C}"/>
          </ac:spMkLst>
        </pc:spChg>
        <pc:picChg chg="mod">
          <ac:chgData name="Emily Crose" userId="5a1598ef78992c55" providerId="LiveId" clId="{011B0279-BC89-4422-9A28-59A7BAD85103}" dt="2023-05-19T13:33:00.067" v="864" actId="26606"/>
          <ac:picMkLst>
            <pc:docMk/>
            <pc:sldMk cId="2437315508" sldId="343"/>
            <ac:picMk id="3" creationId="{5D5F0843-A33F-DC5E-B0B4-E94D73EFBE9F}"/>
          </ac:picMkLst>
        </pc:picChg>
      </pc:sldChg>
      <pc:sldChg chg="delSp modSp add mod setBg addAnim setClrOvrMap delDesignElem chgLayout">
        <pc:chgData name="Emily Crose" userId="5a1598ef78992c55" providerId="LiveId" clId="{011B0279-BC89-4422-9A28-59A7BAD85103}" dt="2023-05-19T13:34:35.567" v="882"/>
        <pc:sldMkLst>
          <pc:docMk/>
          <pc:sldMk cId="2213368395" sldId="344"/>
        </pc:sldMkLst>
        <pc:spChg chg="mod ord">
          <ac:chgData name="Emily Crose" userId="5a1598ef78992c55" providerId="LiveId" clId="{011B0279-BC89-4422-9A28-59A7BAD85103}" dt="2023-05-19T13:34:35.567" v="881" actId="26606"/>
          <ac:spMkLst>
            <pc:docMk/>
            <pc:sldMk cId="2213368395" sldId="344"/>
            <ac:spMk id="2" creationId="{AA4880EA-8BA7-EE87-451E-6408C2AA9E2F}"/>
          </ac:spMkLst>
        </pc:spChg>
        <pc:spChg chg="del">
          <ac:chgData name="Emily Crose" userId="5a1598ef78992c55" providerId="LiveId" clId="{011B0279-BC89-4422-9A28-59A7BAD85103}" dt="2023-05-19T13:33:50.269" v="867" actId="700"/>
          <ac:spMkLst>
            <pc:docMk/>
            <pc:sldMk cId="2213368395" sldId="344"/>
            <ac:spMk id="4" creationId="{33FEB411-7B30-F0E2-8199-1DBB5CF40EB5}"/>
          </ac:spMkLst>
        </pc:spChg>
        <pc:spChg chg="del">
          <ac:chgData name="Emily Crose" userId="5a1598ef78992c55" providerId="LiveId" clId="{011B0279-BC89-4422-9A28-59A7BAD85103}" dt="2023-05-17T18:30:24.263" v="810"/>
          <ac:spMkLst>
            <pc:docMk/>
            <pc:sldMk cId="2213368395" sldId="344"/>
            <ac:spMk id="12" creationId="{608EAA06-5488-416B-B2B2-E55213011012}"/>
          </ac:spMkLst>
        </pc:spChg>
      </pc:sldChg>
      <pc:sldChg chg="addSp delSp modSp add mod setBg setClrOvrMap">
        <pc:chgData name="Emily Crose" userId="5a1598ef78992c55" providerId="LiveId" clId="{011B0279-BC89-4422-9A28-59A7BAD85103}" dt="2023-05-24T00:50:40.192" v="1097" actId="26606"/>
        <pc:sldMkLst>
          <pc:docMk/>
          <pc:sldMk cId="2158119916" sldId="345"/>
        </pc:sldMkLst>
        <pc:spChg chg="mod">
          <ac:chgData name="Emily Crose" userId="5a1598ef78992c55" providerId="LiveId" clId="{011B0279-BC89-4422-9A28-59A7BAD85103}" dt="2023-05-24T00:50:40.192" v="1097" actId="26606"/>
          <ac:spMkLst>
            <pc:docMk/>
            <pc:sldMk cId="2158119916" sldId="345"/>
            <ac:spMk id="2" creationId="{047B3247-CD57-A68D-86CB-226AD9D932CC}"/>
          </ac:spMkLst>
        </pc:spChg>
        <pc:spChg chg="mod">
          <ac:chgData name="Emily Crose" userId="5a1598ef78992c55" providerId="LiveId" clId="{011B0279-BC89-4422-9A28-59A7BAD85103}" dt="2023-05-24T00:50:40.192" v="1097" actId="26606"/>
          <ac:spMkLst>
            <pc:docMk/>
            <pc:sldMk cId="2158119916" sldId="345"/>
            <ac:spMk id="3" creationId="{940F9860-AD79-8C22-AF4B-170D69ACC5C7}"/>
          </ac:spMkLst>
        </pc:spChg>
        <pc:spChg chg="add del">
          <ac:chgData name="Emily Crose" userId="5a1598ef78992c55" providerId="LiveId" clId="{011B0279-BC89-4422-9A28-59A7BAD85103}" dt="2023-05-19T13:34:50.494" v="886" actId="26606"/>
          <ac:spMkLst>
            <pc:docMk/>
            <pc:sldMk cId="2158119916" sldId="345"/>
            <ac:spMk id="8" creationId="{2AEFFFF2-9EB4-4B6C-B9F8-2BA3EF89A21C}"/>
          </ac:spMkLst>
        </pc:spChg>
        <pc:spChg chg="add del">
          <ac:chgData name="Emily Crose" userId="5a1598ef78992c55" providerId="LiveId" clId="{011B0279-BC89-4422-9A28-59A7BAD85103}" dt="2023-05-19T13:34:47.414" v="884" actId="26606"/>
          <ac:spMkLst>
            <pc:docMk/>
            <pc:sldMk cId="2158119916" sldId="345"/>
            <ac:spMk id="9" creationId="{68D8C857-9447-4941-8520-9A44A926F4FF}"/>
          </ac:spMkLst>
        </pc:spChg>
        <pc:spChg chg="add del">
          <ac:chgData name="Emily Crose" userId="5a1598ef78992c55" providerId="LiveId" clId="{011B0279-BC89-4422-9A28-59A7BAD85103}" dt="2023-05-19T13:34:50.494" v="886" actId="26606"/>
          <ac:spMkLst>
            <pc:docMk/>
            <pc:sldMk cId="2158119916" sldId="345"/>
            <ac:spMk id="10" creationId="{0D65299F-028F-4AFC-B46A-8DB33E20FE4A}"/>
          </ac:spMkLst>
        </pc:spChg>
        <pc:spChg chg="add del">
          <ac:chgData name="Emily Crose" userId="5a1598ef78992c55" providerId="LiveId" clId="{011B0279-BC89-4422-9A28-59A7BAD85103}" dt="2023-05-19T13:34:50.494" v="886" actId="26606"/>
          <ac:spMkLst>
            <pc:docMk/>
            <pc:sldMk cId="2158119916" sldId="345"/>
            <ac:spMk id="12" creationId="{BAC87F6E-526A-49B5-995D-42DB656594C9}"/>
          </ac:spMkLst>
        </pc:spChg>
        <pc:spChg chg="add del">
          <ac:chgData name="Emily Crose" userId="5a1598ef78992c55" providerId="LiveId" clId="{011B0279-BC89-4422-9A28-59A7BAD85103}" dt="2023-05-24T00:50:40.192" v="1097" actId="26606"/>
          <ac:spMkLst>
            <pc:docMk/>
            <pc:sldMk cId="2158119916" sldId="345"/>
            <ac:spMk id="14" creationId="{FB403EBD-907E-4D59-98D4-A72CD1063C62}"/>
          </ac:spMkLst>
        </pc:spChg>
        <pc:spChg chg="add">
          <ac:chgData name="Emily Crose" userId="5a1598ef78992c55" providerId="LiveId" clId="{011B0279-BC89-4422-9A28-59A7BAD85103}" dt="2023-05-24T00:50:40.192" v="1097" actId="26606"/>
          <ac:spMkLst>
            <pc:docMk/>
            <pc:sldMk cId="2158119916" sldId="345"/>
            <ac:spMk id="19" creationId="{2AEFFFF2-9EB4-4B6C-B9F8-2BA3EF89A21C}"/>
          </ac:spMkLst>
        </pc:spChg>
        <pc:spChg chg="add">
          <ac:chgData name="Emily Crose" userId="5a1598ef78992c55" providerId="LiveId" clId="{011B0279-BC89-4422-9A28-59A7BAD85103}" dt="2023-05-24T00:50:40.192" v="1097" actId="26606"/>
          <ac:spMkLst>
            <pc:docMk/>
            <pc:sldMk cId="2158119916" sldId="345"/>
            <ac:spMk id="21" creationId="{0D65299F-028F-4AFC-B46A-8DB33E20FE4A}"/>
          </ac:spMkLst>
        </pc:spChg>
        <pc:spChg chg="add">
          <ac:chgData name="Emily Crose" userId="5a1598ef78992c55" providerId="LiveId" clId="{011B0279-BC89-4422-9A28-59A7BAD85103}" dt="2023-05-24T00:50:40.192" v="1097" actId="26606"/>
          <ac:spMkLst>
            <pc:docMk/>
            <pc:sldMk cId="2158119916" sldId="345"/>
            <ac:spMk id="23" creationId="{BAC87F6E-526A-49B5-995D-42DB656594C9}"/>
          </ac:spMkLst>
        </pc:spChg>
        <pc:picChg chg="add del">
          <ac:chgData name="Emily Crose" userId="5a1598ef78992c55" providerId="LiveId" clId="{011B0279-BC89-4422-9A28-59A7BAD85103}" dt="2023-05-19T13:34:47.414" v="884" actId="26606"/>
          <ac:picMkLst>
            <pc:docMk/>
            <pc:sldMk cId="2158119916" sldId="345"/>
            <ac:picMk id="5" creationId="{5411CC9F-48AC-3632-5EA7-4D84947DDB12}"/>
          </ac:picMkLst>
        </pc:picChg>
      </pc:sldChg>
      <pc:sldChg chg="addSp delSp modSp new mod ord setBg">
        <pc:chgData name="Emily Crose" userId="5a1598ef78992c55" providerId="LiveId" clId="{011B0279-BC89-4422-9A28-59A7BAD85103}" dt="2023-05-24T00:51:16.330" v="1099"/>
        <pc:sldMkLst>
          <pc:docMk/>
          <pc:sldMk cId="837541401" sldId="346"/>
        </pc:sldMkLst>
        <pc:spChg chg="mod ord">
          <ac:chgData name="Emily Crose" userId="5a1598ef78992c55" providerId="LiveId" clId="{011B0279-BC89-4422-9A28-59A7BAD85103}" dt="2023-05-24T00:31:36.820" v="922" actId="26606"/>
          <ac:spMkLst>
            <pc:docMk/>
            <pc:sldMk cId="837541401" sldId="346"/>
            <ac:spMk id="2" creationId="{2A4DB327-1345-DAAE-A561-EF6C622CC450}"/>
          </ac:spMkLst>
        </pc:spChg>
        <pc:spChg chg="add del">
          <ac:chgData name="Emily Crose" userId="5a1598ef78992c55" providerId="LiveId" clId="{011B0279-BC89-4422-9A28-59A7BAD85103}" dt="2023-05-24T00:31:35.429" v="919" actId="26606"/>
          <ac:spMkLst>
            <pc:docMk/>
            <pc:sldMk cId="837541401" sldId="346"/>
            <ac:spMk id="9" creationId="{5FA21C72-692C-49FD-9EB4-DDDDDEBD4BD6}"/>
          </ac:spMkLst>
        </pc:spChg>
        <pc:spChg chg="add del">
          <ac:chgData name="Emily Crose" userId="5a1598ef78992c55" providerId="LiveId" clId="{011B0279-BC89-4422-9A28-59A7BAD85103}" dt="2023-05-24T00:31:35.429" v="919" actId="26606"/>
          <ac:spMkLst>
            <pc:docMk/>
            <pc:sldMk cId="837541401" sldId="346"/>
            <ac:spMk id="11" creationId="{FBAF941A-6830-47A3-B63C-7C7B66AEA73B}"/>
          </ac:spMkLst>
        </pc:spChg>
        <pc:spChg chg="add del">
          <ac:chgData name="Emily Crose" userId="5a1598ef78992c55" providerId="LiveId" clId="{011B0279-BC89-4422-9A28-59A7BAD85103}" dt="2023-05-24T00:31:36.815" v="921" actId="26606"/>
          <ac:spMkLst>
            <pc:docMk/>
            <pc:sldMk cId="837541401" sldId="346"/>
            <ac:spMk id="13" creationId="{B8AFBB67-2575-4F5A-96CF-CD2EB02A1EF0}"/>
          </ac:spMkLst>
        </pc:spChg>
        <pc:spChg chg="add">
          <ac:chgData name="Emily Crose" userId="5a1598ef78992c55" providerId="LiveId" clId="{011B0279-BC89-4422-9A28-59A7BAD85103}" dt="2023-05-24T00:31:36.820" v="922" actId="26606"/>
          <ac:spMkLst>
            <pc:docMk/>
            <pc:sldMk cId="837541401" sldId="346"/>
            <ac:spMk id="15" creationId="{1E14715B-2E40-4760-AE23-026845A30A49}"/>
          </ac:spMkLst>
        </pc:spChg>
        <pc:spChg chg="add">
          <ac:chgData name="Emily Crose" userId="5a1598ef78992c55" providerId="LiveId" clId="{011B0279-BC89-4422-9A28-59A7BAD85103}" dt="2023-05-24T00:31:36.820" v="922" actId="26606"/>
          <ac:spMkLst>
            <pc:docMk/>
            <pc:sldMk cId="837541401" sldId="346"/>
            <ac:spMk id="16" creationId="{45D08429-4C7A-4C37-848C-C1613E31D53A}"/>
          </ac:spMkLst>
        </pc:spChg>
        <pc:spChg chg="add">
          <ac:chgData name="Emily Crose" userId="5a1598ef78992c55" providerId="LiveId" clId="{011B0279-BC89-4422-9A28-59A7BAD85103}" dt="2023-05-24T00:31:36.820" v="922" actId="26606"/>
          <ac:spMkLst>
            <pc:docMk/>
            <pc:sldMk cId="837541401" sldId="346"/>
            <ac:spMk id="17" creationId="{DD8F4B2B-96EA-4C0F-84D3-5728F7CF0B0B}"/>
          </ac:spMkLst>
        </pc:spChg>
        <pc:picChg chg="add mod">
          <ac:chgData name="Emily Crose" userId="5a1598ef78992c55" providerId="LiveId" clId="{011B0279-BC89-4422-9A28-59A7BAD85103}" dt="2023-05-24T00:31:36.820" v="922" actId="26606"/>
          <ac:picMkLst>
            <pc:docMk/>
            <pc:sldMk cId="837541401" sldId="346"/>
            <ac:picMk id="4" creationId="{56609638-8E71-FCAB-9ACD-D7C1A89BA270}"/>
          </ac:picMkLst>
        </pc:picChg>
      </pc:sldChg>
      <pc:sldChg chg="addSp modSp new mod modNotesTx">
        <pc:chgData name="Emily Crose" userId="5a1598ef78992c55" providerId="LiveId" clId="{011B0279-BC89-4422-9A28-59A7BAD85103}" dt="2023-05-24T00:40:53.168" v="1032" actId="20577"/>
        <pc:sldMkLst>
          <pc:docMk/>
          <pc:sldMk cId="3489483540" sldId="347"/>
        </pc:sldMkLst>
        <pc:spChg chg="mod">
          <ac:chgData name="Emily Crose" userId="5a1598ef78992c55" providerId="LiveId" clId="{011B0279-BC89-4422-9A28-59A7BAD85103}" dt="2023-05-24T00:32:41.414" v="951" actId="20577"/>
          <ac:spMkLst>
            <pc:docMk/>
            <pc:sldMk cId="3489483540" sldId="347"/>
            <ac:spMk id="2" creationId="{4391A3DC-E788-12AC-8B51-59F83E52BA51}"/>
          </ac:spMkLst>
        </pc:spChg>
        <pc:picChg chg="add mod">
          <ac:chgData name="Emily Crose" userId="5a1598ef78992c55" providerId="LiveId" clId="{011B0279-BC89-4422-9A28-59A7BAD85103}" dt="2023-05-24T00:38:42.219" v="955" actId="1076"/>
          <ac:picMkLst>
            <pc:docMk/>
            <pc:sldMk cId="3489483540" sldId="347"/>
            <ac:picMk id="4" creationId="{F644F49A-58BA-6523-3FC6-D078B947A13F}"/>
          </ac:picMkLst>
        </pc:picChg>
      </pc:sldChg>
      <pc:sldChg chg="addSp delSp modSp new mod ord setBg">
        <pc:chgData name="Emily Crose" userId="5a1598ef78992c55" providerId="LiveId" clId="{011B0279-BC89-4422-9A28-59A7BAD85103}" dt="2023-05-24T00:51:49.141" v="1103"/>
        <pc:sldMkLst>
          <pc:docMk/>
          <pc:sldMk cId="2146619216" sldId="348"/>
        </pc:sldMkLst>
        <pc:spChg chg="mod">
          <ac:chgData name="Emily Crose" userId="5a1598ef78992c55" providerId="LiveId" clId="{011B0279-BC89-4422-9A28-59A7BAD85103}" dt="2023-05-24T00:50:19.803" v="1096" actId="26606"/>
          <ac:spMkLst>
            <pc:docMk/>
            <pc:sldMk cId="2146619216" sldId="348"/>
            <ac:spMk id="2" creationId="{933E9237-580C-E7F0-F7DB-976A42F21017}"/>
          </ac:spMkLst>
        </pc:spChg>
        <pc:spChg chg="add del">
          <ac:chgData name="Emily Crose" userId="5a1598ef78992c55" providerId="LiveId" clId="{011B0279-BC89-4422-9A28-59A7BAD85103}" dt="2023-05-24T00:50:19.800" v="1095" actId="26606"/>
          <ac:spMkLst>
            <pc:docMk/>
            <pc:sldMk cId="2146619216" sldId="348"/>
            <ac:spMk id="9" creationId="{23D9B6CF-87DD-47C7-B38D-7C5353D4DC9D}"/>
          </ac:spMkLst>
        </pc:spChg>
        <pc:spChg chg="add del">
          <ac:chgData name="Emily Crose" userId="5a1598ef78992c55" providerId="LiveId" clId="{011B0279-BC89-4422-9A28-59A7BAD85103}" dt="2023-05-24T00:50:19.800" v="1095" actId="26606"/>
          <ac:spMkLst>
            <pc:docMk/>
            <pc:sldMk cId="2146619216" sldId="348"/>
            <ac:spMk id="11" creationId="{EFE2328B-DA12-4B90-BD82-3CCF13AF6C83}"/>
          </ac:spMkLst>
        </pc:spChg>
        <pc:spChg chg="add del">
          <ac:chgData name="Emily Crose" userId="5a1598ef78992c55" providerId="LiveId" clId="{011B0279-BC89-4422-9A28-59A7BAD85103}" dt="2023-05-24T00:50:19.800" v="1095" actId="26606"/>
          <ac:spMkLst>
            <pc:docMk/>
            <pc:sldMk cId="2146619216" sldId="348"/>
            <ac:spMk id="13" creationId="{F77FF0B6-332F-4842-A5F8-EA360BD5FF84}"/>
          </ac:spMkLst>
        </pc:spChg>
        <pc:spChg chg="add">
          <ac:chgData name="Emily Crose" userId="5a1598ef78992c55" providerId="LiveId" clId="{011B0279-BC89-4422-9A28-59A7BAD85103}" dt="2023-05-24T00:50:19.803" v="1096" actId="26606"/>
          <ac:spMkLst>
            <pc:docMk/>
            <pc:sldMk cId="2146619216" sldId="348"/>
            <ac:spMk id="15" creationId="{3F47E20B-1205-4238-A82B-90EF577F32D8}"/>
          </ac:spMkLst>
        </pc:spChg>
        <pc:spChg chg="add">
          <ac:chgData name="Emily Crose" userId="5a1598ef78992c55" providerId="LiveId" clId="{011B0279-BC89-4422-9A28-59A7BAD85103}" dt="2023-05-24T00:50:19.803" v="1096" actId="26606"/>
          <ac:spMkLst>
            <pc:docMk/>
            <pc:sldMk cId="2146619216" sldId="348"/>
            <ac:spMk id="16" creationId="{D13567AC-EB9A-47A9-B6EC-B5BDB73B113C}"/>
          </ac:spMkLst>
        </pc:spChg>
        <pc:picChg chg="add mod">
          <ac:chgData name="Emily Crose" userId="5a1598ef78992c55" providerId="LiveId" clId="{011B0279-BC89-4422-9A28-59A7BAD85103}" dt="2023-05-24T00:50:19.803" v="1096" actId="26606"/>
          <ac:picMkLst>
            <pc:docMk/>
            <pc:sldMk cId="2146619216" sldId="348"/>
            <ac:picMk id="4" creationId="{33BBD933-37B0-70B9-7E28-0CB742D3D90D}"/>
          </ac:picMkLst>
        </pc:picChg>
      </pc:sldChg>
      <pc:sldChg chg="addSp delSp modSp new mod setBg addAnim delAnim setClrOvrMap chgLayout">
        <pc:chgData name="Emily Crose" userId="5a1598ef78992c55" providerId="LiveId" clId="{011B0279-BC89-4422-9A28-59A7BAD85103}" dt="2023-05-24T00:44:11.639" v="1088" actId="478"/>
        <pc:sldMkLst>
          <pc:docMk/>
          <pc:sldMk cId="3419756054" sldId="349"/>
        </pc:sldMkLst>
        <pc:spChg chg="del mod ord">
          <ac:chgData name="Emily Crose" userId="5a1598ef78992c55" providerId="LiveId" clId="{011B0279-BC89-4422-9A28-59A7BAD85103}" dt="2023-05-24T00:44:11.639" v="1088" actId="478"/>
          <ac:spMkLst>
            <pc:docMk/>
            <pc:sldMk cId="3419756054" sldId="349"/>
            <ac:spMk id="2" creationId="{BF95A18B-33FF-CF73-2E2D-5520BCF3A5C4}"/>
          </ac:spMkLst>
        </pc:spChg>
        <pc:spChg chg="add del">
          <ac:chgData name="Emily Crose" userId="5a1598ef78992c55" providerId="LiveId" clId="{011B0279-BC89-4422-9A28-59A7BAD85103}" dt="2023-05-24T00:43:56.955" v="1084" actId="26606"/>
          <ac:spMkLst>
            <pc:docMk/>
            <pc:sldMk cId="3419756054" sldId="349"/>
            <ac:spMk id="9" creationId="{23D9B6CF-87DD-47C7-B38D-7C5353D4DC9D}"/>
          </ac:spMkLst>
        </pc:spChg>
        <pc:spChg chg="add del">
          <ac:chgData name="Emily Crose" userId="5a1598ef78992c55" providerId="LiveId" clId="{011B0279-BC89-4422-9A28-59A7BAD85103}" dt="2023-05-24T00:43:56.955" v="1084" actId="26606"/>
          <ac:spMkLst>
            <pc:docMk/>
            <pc:sldMk cId="3419756054" sldId="349"/>
            <ac:spMk id="11" creationId="{EFE2328B-DA12-4B90-BD82-3CCF13AF6C83}"/>
          </ac:spMkLst>
        </pc:spChg>
        <pc:spChg chg="add del">
          <ac:chgData name="Emily Crose" userId="5a1598ef78992c55" providerId="LiveId" clId="{011B0279-BC89-4422-9A28-59A7BAD85103}" dt="2023-05-24T00:43:56.955" v="1084" actId="26606"/>
          <ac:spMkLst>
            <pc:docMk/>
            <pc:sldMk cId="3419756054" sldId="349"/>
            <ac:spMk id="13" creationId="{F77FF0B6-332F-4842-A5F8-EA360BD5FF84}"/>
          </ac:spMkLst>
        </pc:spChg>
        <pc:picChg chg="add mod">
          <ac:chgData name="Emily Crose" userId="5a1598ef78992c55" providerId="LiveId" clId="{011B0279-BC89-4422-9A28-59A7BAD85103}" dt="2023-05-24T00:43:56.957" v="1085" actId="26606"/>
          <ac:picMkLst>
            <pc:docMk/>
            <pc:sldMk cId="3419756054" sldId="349"/>
            <ac:picMk id="4" creationId="{74D26230-00CF-0EAF-CF7F-F42467D77E52}"/>
          </ac:picMkLst>
        </pc:picChg>
      </pc:sldChg>
      <pc:sldChg chg="addSp modSp new mod setBg">
        <pc:chgData name="Emily Crose" userId="5a1598ef78992c55" providerId="LiveId" clId="{011B0279-BC89-4422-9A28-59A7BAD85103}" dt="2023-05-24T01:06:05.400" v="1132" actId="26606"/>
        <pc:sldMkLst>
          <pc:docMk/>
          <pc:sldMk cId="2801129867" sldId="350"/>
        </pc:sldMkLst>
        <pc:spChg chg="mod">
          <ac:chgData name="Emily Crose" userId="5a1598ef78992c55" providerId="LiveId" clId="{011B0279-BC89-4422-9A28-59A7BAD85103}" dt="2023-05-24T01:06:05.400" v="1132" actId="26606"/>
          <ac:spMkLst>
            <pc:docMk/>
            <pc:sldMk cId="2801129867" sldId="350"/>
            <ac:spMk id="2" creationId="{9D37A7D4-950B-77CC-189E-E03F64490DB0}"/>
          </ac:spMkLst>
        </pc:spChg>
        <pc:picChg chg="add">
          <ac:chgData name="Emily Crose" userId="5a1598ef78992c55" providerId="LiveId" clId="{011B0279-BC89-4422-9A28-59A7BAD85103}" dt="2023-05-24T01:06:05.400" v="1132" actId="26606"/>
          <ac:picMkLst>
            <pc:docMk/>
            <pc:sldMk cId="2801129867" sldId="350"/>
            <ac:picMk id="4" creationId="{92487C5F-7173-9AF7-C99B-86DC65CA2CCF}"/>
          </ac:picMkLst>
        </pc:picChg>
      </pc:sldChg>
      <pc:sldChg chg="addSp modSp new mod setBg">
        <pc:chgData name="Emily Crose" userId="5a1598ef78992c55" providerId="LiveId" clId="{011B0279-BC89-4422-9A28-59A7BAD85103}" dt="2023-05-24T01:12:39.982" v="1180" actId="26606"/>
        <pc:sldMkLst>
          <pc:docMk/>
          <pc:sldMk cId="1455605182" sldId="351"/>
        </pc:sldMkLst>
        <pc:spChg chg="mod">
          <ac:chgData name="Emily Crose" userId="5a1598ef78992c55" providerId="LiveId" clId="{011B0279-BC89-4422-9A28-59A7BAD85103}" dt="2023-05-24T01:12:39.982" v="1180" actId="26606"/>
          <ac:spMkLst>
            <pc:docMk/>
            <pc:sldMk cId="1455605182" sldId="351"/>
            <ac:spMk id="2" creationId="{0082417A-B7D6-3C1B-ADC6-2F456318B431}"/>
          </ac:spMkLst>
        </pc:spChg>
        <pc:spChg chg="add">
          <ac:chgData name="Emily Crose" userId="5a1598ef78992c55" providerId="LiveId" clId="{011B0279-BC89-4422-9A28-59A7BAD85103}" dt="2023-05-24T01:12:39.982" v="1180" actId="26606"/>
          <ac:spMkLst>
            <pc:docMk/>
            <pc:sldMk cId="1455605182" sldId="351"/>
            <ac:spMk id="9" creationId="{EC7FF834-B204-4967-8D47-8BB36EAF0EF5}"/>
          </ac:spMkLst>
        </pc:spChg>
        <pc:spChg chg="add">
          <ac:chgData name="Emily Crose" userId="5a1598ef78992c55" providerId="LiveId" clId="{011B0279-BC89-4422-9A28-59A7BAD85103}" dt="2023-05-24T01:12:39.982" v="1180" actId="26606"/>
          <ac:spMkLst>
            <pc:docMk/>
            <pc:sldMk cId="1455605182" sldId="351"/>
            <ac:spMk id="11" creationId="{F780A22D-61EA-43E3-BD94-3E39CF902160}"/>
          </ac:spMkLst>
        </pc:spChg>
        <pc:picChg chg="add">
          <ac:chgData name="Emily Crose" userId="5a1598ef78992c55" providerId="LiveId" clId="{011B0279-BC89-4422-9A28-59A7BAD85103}" dt="2023-05-24T01:12:39.982" v="1180" actId="26606"/>
          <ac:picMkLst>
            <pc:docMk/>
            <pc:sldMk cId="1455605182" sldId="351"/>
            <ac:picMk id="6" creationId="{F5B26F7F-29E8-AEBB-467A-C2F1A66BD57F}"/>
          </ac:picMkLst>
        </pc:picChg>
      </pc:sldChg>
      <pc:sldChg chg="addSp delSp modSp new mod setBg addAnim setClrOvrMap">
        <pc:chgData name="Emily Crose" userId="5a1598ef78992c55" providerId="LiveId" clId="{011B0279-BC89-4422-9A28-59A7BAD85103}" dt="2023-05-24T01:13:56.497" v="1267"/>
        <pc:sldMkLst>
          <pc:docMk/>
          <pc:sldMk cId="3490356193" sldId="352"/>
        </pc:sldMkLst>
        <pc:spChg chg="mod">
          <ac:chgData name="Emily Crose" userId="5a1598ef78992c55" providerId="LiveId" clId="{011B0279-BC89-4422-9A28-59A7BAD85103}" dt="2023-05-24T01:13:56.496" v="1266" actId="26606"/>
          <ac:spMkLst>
            <pc:docMk/>
            <pc:sldMk cId="3490356193" sldId="352"/>
            <ac:spMk id="2" creationId="{41B8626A-486D-2E1A-B55B-266DA8FC4F75}"/>
          </ac:spMkLst>
        </pc:spChg>
        <pc:spChg chg="add del">
          <ac:chgData name="Emily Crose" userId="5a1598ef78992c55" providerId="LiveId" clId="{011B0279-BC89-4422-9A28-59A7BAD85103}" dt="2023-05-24T01:13:56.496" v="1266" actId="26606"/>
          <ac:spMkLst>
            <pc:docMk/>
            <pc:sldMk cId="3490356193" sldId="352"/>
            <ac:spMk id="8" creationId="{A70E44F7-1AE7-45C1-BB2F-447BC47EA0F3}"/>
          </ac:spMkLst>
        </pc:spChg>
        <pc:spChg chg="add del">
          <ac:chgData name="Emily Crose" userId="5a1598ef78992c55" providerId="LiveId" clId="{011B0279-BC89-4422-9A28-59A7BAD85103}" dt="2023-05-24T01:13:06.059" v="1192" actId="26606"/>
          <ac:spMkLst>
            <pc:docMk/>
            <pc:sldMk cId="3490356193" sldId="352"/>
            <ac:spMk id="9" creationId="{6EDED847-34F1-4353-AA83-1525E9E40671}"/>
          </ac:spMkLst>
        </pc:spChg>
        <pc:picChg chg="add">
          <ac:chgData name="Emily Crose" userId="5a1598ef78992c55" providerId="LiveId" clId="{011B0279-BC89-4422-9A28-59A7BAD85103}" dt="2023-05-24T01:13:06.066" v="1193" actId="26606"/>
          <ac:picMkLst>
            <pc:docMk/>
            <pc:sldMk cId="3490356193" sldId="352"/>
            <ac:picMk id="4" creationId="{8F3A6553-881F-6A7E-A8FB-44CB47F6D953}"/>
          </ac:picMkLst>
        </pc:picChg>
        <pc:picChg chg="add del">
          <ac:chgData name="Emily Crose" userId="5a1598ef78992c55" providerId="LiveId" clId="{011B0279-BC89-4422-9A28-59A7BAD85103}" dt="2023-05-24T01:13:06.059" v="1192" actId="26606"/>
          <ac:picMkLst>
            <pc:docMk/>
            <pc:sldMk cId="3490356193" sldId="352"/>
            <ac:picMk id="6" creationId="{4131498A-AA41-238B-D50B-12A201B0EACC}"/>
          </ac:picMkLst>
        </pc:picChg>
      </pc:sldChg>
      <pc:sldChg chg="addSp modSp new mod setBg">
        <pc:chgData name="Emily Crose" userId="5a1598ef78992c55" providerId="LiveId" clId="{011B0279-BC89-4422-9A28-59A7BAD85103}" dt="2023-05-24T01:13:50.908" v="1265" actId="26606"/>
        <pc:sldMkLst>
          <pc:docMk/>
          <pc:sldMk cId="1067724867" sldId="353"/>
        </pc:sldMkLst>
        <pc:spChg chg="mod">
          <ac:chgData name="Emily Crose" userId="5a1598ef78992c55" providerId="LiveId" clId="{011B0279-BC89-4422-9A28-59A7BAD85103}" dt="2023-05-24T01:13:50.908" v="1265" actId="26606"/>
          <ac:spMkLst>
            <pc:docMk/>
            <pc:sldMk cId="1067724867" sldId="353"/>
            <ac:spMk id="2" creationId="{ED2F548E-7B41-0F8E-B2AD-B777445AB9FC}"/>
          </ac:spMkLst>
        </pc:spChg>
        <pc:spChg chg="add">
          <ac:chgData name="Emily Crose" userId="5a1598ef78992c55" providerId="LiveId" clId="{011B0279-BC89-4422-9A28-59A7BAD85103}" dt="2023-05-24T01:13:50.908" v="1265" actId="26606"/>
          <ac:spMkLst>
            <pc:docMk/>
            <pc:sldMk cId="1067724867" sldId="353"/>
            <ac:spMk id="9" creationId="{EC7FF834-B204-4967-8D47-8BB36EAF0EF5}"/>
          </ac:spMkLst>
        </pc:spChg>
        <pc:spChg chg="add">
          <ac:chgData name="Emily Crose" userId="5a1598ef78992c55" providerId="LiveId" clId="{011B0279-BC89-4422-9A28-59A7BAD85103}" dt="2023-05-24T01:13:50.908" v="1265" actId="26606"/>
          <ac:spMkLst>
            <pc:docMk/>
            <pc:sldMk cId="1067724867" sldId="353"/>
            <ac:spMk id="11" creationId="{F780A22D-61EA-43E3-BD94-3E39CF902160}"/>
          </ac:spMkLst>
        </pc:spChg>
        <pc:picChg chg="add">
          <ac:chgData name="Emily Crose" userId="5a1598ef78992c55" providerId="LiveId" clId="{011B0279-BC89-4422-9A28-59A7BAD85103}" dt="2023-05-24T01:13:50.908" v="1265" actId="26606"/>
          <ac:picMkLst>
            <pc:docMk/>
            <pc:sldMk cId="1067724867" sldId="353"/>
            <ac:picMk id="6" creationId="{D08DE9D2-7F83-725E-7585-29ACB96981CD}"/>
          </ac:picMkLst>
        </pc:picChg>
      </pc:sldChg>
      <pc:sldChg chg="addSp delSp modSp new mod setBg chgLayout">
        <pc:chgData name="Emily Crose" userId="5a1598ef78992c55" providerId="LiveId" clId="{011B0279-BC89-4422-9A28-59A7BAD85103}" dt="2023-05-24T01:19:40.139" v="1405" actId="20577"/>
        <pc:sldMkLst>
          <pc:docMk/>
          <pc:sldMk cId="2240806047" sldId="354"/>
        </pc:sldMkLst>
        <pc:spChg chg="mod ord">
          <ac:chgData name="Emily Crose" userId="5a1598ef78992c55" providerId="LiveId" clId="{011B0279-BC89-4422-9A28-59A7BAD85103}" dt="2023-05-24T01:19:40.139" v="1405" actId="20577"/>
          <ac:spMkLst>
            <pc:docMk/>
            <pc:sldMk cId="2240806047" sldId="354"/>
            <ac:spMk id="2" creationId="{52E541BB-69CE-1A93-A314-23A1BF791975}"/>
          </ac:spMkLst>
        </pc:spChg>
        <pc:spChg chg="del mod ord">
          <ac:chgData name="Emily Crose" userId="5a1598ef78992c55" providerId="LiveId" clId="{011B0279-BC89-4422-9A28-59A7BAD85103}" dt="2023-05-24T01:19:18.327" v="1399" actId="700"/>
          <ac:spMkLst>
            <pc:docMk/>
            <pc:sldMk cId="2240806047" sldId="354"/>
            <ac:spMk id="3" creationId="{EB469992-3FCE-752A-B67D-50B147CF4BD1}"/>
          </ac:spMkLst>
        </pc:spChg>
        <pc:spChg chg="add mod ord">
          <ac:chgData name="Emily Crose" userId="5a1598ef78992c55" providerId="LiveId" clId="{011B0279-BC89-4422-9A28-59A7BAD85103}" dt="2023-05-24T01:19:35.256" v="1404" actId="26606"/>
          <ac:spMkLst>
            <pc:docMk/>
            <pc:sldMk cId="2240806047" sldId="354"/>
            <ac:spMk id="4" creationId="{40F7A129-4745-7567-C1C5-F76793D938F3}"/>
          </ac:spMkLst>
        </pc:spChg>
        <pc:picChg chg="add del">
          <ac:chgData name="Emily Crose" userId="5a1598ef78992c55" providerId="LiveId" clId="{011B0279-BC89-4422-9A28-59A7BAD85103}" dt="2023-05-24T01:19:35.251" v="1403" actId="26606"/>
          <ac:picMkLst>
            <pc:docMk/>
            <pc:sldMk cId="2240806047" sldId="354"/>
            <ac:picMk id="6" creationId="{661DD7C9-08F9-8C82-9266-79BFFD4E3769}"/>
          </ac:picMkLst>
        </pc:picChg>
        <pc:picChg chg="add">
          <ac:chgData name="Emily Crose" userId="5a1598ef78992c55" providerId="LiveId" clId="{011B0279-BC89-4422-9A28-59A7BAD85103}" dt="2023-05-24T01:19:35.256" v="1404" actId="26606"/>
          <ac:picMkLst>
            <pc:docMk/>
            <pc:sldMk cId="2240806047" sldId="354"/>
            <ac:picMk id="8" creationId="{B43E8905-A552-560B-8B9C-88B820ED4AB7}"/>
          </ac:picMkLst>
        </pc:picChg>
      </pc:sldChg>
      <pc:sldChg chg="addSp delSp modSp new mod ord setBg modClrScheme chgLayout modNotesTx">
        <pc:chgData name="Emily Crose" userId="5a1598ef78992c55" providerId="LiveId" clId="{011B0279-BC89-4422-9A28-59A7BAD85103}" dt="2023-05-24T01:29:36.854" v="1901"/>
        <pc:sldMkLst>
          <pc:docMk/>
          <pc:sldMk cId="1553625114" sldId="355"/>
        </pc:sldMkLst>
        <pc:spChg chg="del mod ord">
          <ac:chgData name="Emily Crose" userId="5a1598ef78992c55" providerId="LiveId" clId="{011B0279-BC89-4422-9A28-59A7BAD85103}" dt="2023-05-24T01:25:15.377" v="1408" actId="700"/>
          <ac:spMkLst>
            <pc:docMk/>
            <pc:sldMk cId="1553625114" sldId="355"/>
            <ac:spMk id="2" creationId="{46169459-DA1B-B509-0BDF-CECA8078F092}"/>
          </ac:spMkLst>
        </pc:spChg>
        <pc:spChg chg="add mod ord">
          <ac:chgData name="Emily Crose" userId="5a1598ef78992c55" providerId="LiveId" clId="{011B0279-BC89-4422-9A28-59A7BAD85103}" dt="2023-05-24T01:27:30.105" v="1484" actId="26606"/>
          <ac:spMkLst>
            <pc:docMk/>
            <pc:sldMk cId="1553625114" sldId="355"/>
            <ac:spMk id="3" creationId="{DF34ABE0-A6F8-69B5-8E15-87DDC2D21CE2}"/>
          </ac:spMkLst>
        </pc:spChg>
        <pc:spChg chg="add mod ord">
          <ac:chgData name="Emily Crose" userId="5a1598ef78992c55" providerId="LiveId" clId="{011B0279-BC89-4422-9A28-59A7BAD85103}" dt="2023-05-24T01:27:42.519" v="1508" actId="20577"/>
          <ac:spMkLst>
            <pc:docMk/>
            <pc:sldMk cId="1553625114" sldId="355"/>
            <ac:spMk id="4" creationId="{C1B64B3A-B34F-E459-4AF1-BB6EA0685279}"/>
          </ac:spMkLst>
        </pc:spChg>
        <pc:spChg chg="add del mod ord">
          <ac:chgData name="Emily Crose" userId="5a1598ef78992c55" providerId="LiveId" clId="{011B0279-BC89-4422-9A28-59A7BAD85103}" dt="2023-05-24T01:26:55.002" v="1476" actId="700"/>
          <ac:spMkLst>
            <pc:docMk/>
            <pc:sldMk cId="1553625114" sldId="355"/>
            <ac:spMk id="7" creationId="{EE94C543-5295-C1CD-5609-099DCE4511CF}"/>
          </ac:spMkLst>
        </pc:spChg>
        <pc:spChg chg="add del mod ord">
          <ac:chgData name="Emily Crose" userId="5a1598ef78992c55" providerId="LiveId" clId="{011B0279-BC89-4422-9A28-59A7BAD85103}" dt="2023-05-24T01:27:21.261" v="1481" actId="931"/>
          <ac:spMkLst>
            <pc:docMk/>
            <pc:sldMk cId="1553625114" sldId="355"/>
            <ac:spMk id="8" creationId="{43C1689F-EA1B-AD7D-B077-23C6A6A9F25E}"/>
          </ac:spMkLst>
        </pc:spChg>
        <pc:picChg chg="add del mod">
          <ac:chgData name="Emily Crose" userId="5a1598ef78992c55" providerId="LiveId" clId="{011B0279-BC89-4422-9A28-59A7BAD85103}" dt="2023-05-24T01:27:06.786" v="1480" actId="478"/>
          <ac:picMkLst>
            <pc:docMk/>
            <pc:sldMk cId="1553625114" sldId="355"/>
            <ac:picMk id="6" creationId="{BB580651-4492-A902-790E-915112A214F6}"/>
          </ac:picMkLst>
        </pc:picChg>
        <pc:picChg chg="add mod ord">
          <ac:chgData name="Emily Crose" userId="5a1598ef78992c55" providerId="LiveId" clId="{011B0279-BC89-4422-9A28-59A7BAD85103}" dt="2023-05-24T01:27:30.105" v="1484" actId="26606"/>
          <ac:picMkLst>
            <pc:docMk/>
            <pc:sldMk cId="1553625114" sldId="355"/>
            <ac:picMk id="10" creationId="{EA3985E3-D28D-5D6A-4C53-00D2CB2DE240}"/>
          </ac:picMkLst>
        </pc:picChg>
      </pc:sldChg>
      <pc:sldChg chg="modSp mod">
        <pc:chgData name="Emily Crose" userId="5a1598ef78992c55" providerId="LiveId" clId="{011B0279-BC89-4422-9A28-59A7BAD85103}" dt="2023-06-06T10:59:15.235" v="2534" actId="20577"/>
        <pc:sldMkLst>
          <pc:docMk/>
          <pc:sldMk cId="26240252" sldId="356"/>
        </pc:sldMkLst>
        <pc:spChg chg="mod">
          <ac:chgData name="Emily Crose" userId="5a1598ef78992c55" providerId="LiveId" clId="{011B0279-BC89-4422-9A28-59A7BAD85103}" dt="2023-06-06T10:59:15.235" v="2534" actId="20577"/>
          <ac:spMkLst>
            <pc:docMk/>
            <pc:sldMk cId="26240252" sldId="356"/>
            <ac:spMk id="3" creationId="{9B71299D-05E2-A097-8141-ECB903D88DD0}"/>
          </ac:spMkLst>
        </pc:spChg>
      </pc:sldChg>
      <pc:sldChg chg="modSp new del mod">
        <pc:chgData name="Emily Crose" userId="5a1598ef78992c55" providerId="LiveId" clId="{011B0279-BC89-4422-9A28-59A7BAD85103}" dt="2023-06-05T15:35:12.617" v="2298" actId="47"/>
        <pc:sldMkLst>
          <pc:docMk/>
          <pc:sldMk cId="382654748" sldId="363"/>
        </pc:sldMkLst>
        <pc:spChg chg="mod">
          <ac:chgData name="Emily Crose" userId="5a1598ef78992c55" providerId="LiveId" clId="{011B0279-BC89-4422-9A28-59A7BAD85103}" dt="2023-06-05T15:06:42.413" v="1942" actId="20577"/>
          <ac:spMkLst>
            <pc:docMk/>
            <pc:sldMk cId="382654748" sldId="363"/>
            <ac:spMk id="2" creationId="{B037A109-855C-EE57-6552-CC7E0D1C3FA0}"/>
          </ac:spMkLst>
        </pc:spChg>
      </pc:sldChg>
      <pc:sldChg chg="addSp delSp modSp new mod setBg">
        <pc:chgData name="Emily Crose" userId="5a1598ef78992c55" providerId="LiveId" clId="{011B0279-BC89-4422-9A28-59A7BAD85103}" dt="2023-06-05T15:12:16.505" v="1969" actId="26606"/>
        <pc:sldMkLst>
          <pc:docMk/>
          <pc:sldMk cId="1177022590" sldId="364"/>
        </pc:sldMkLst>
        <pc:spChg chg="mod ord">
          <ac:chgData name="Emily Crose" userId="5a1598ef78992c55" providerId="LiveId" clId="{011B0279-BC89-4422-9A28-59A7BAD85103}" dt="2023-06-05T15:12:16.505" v="1969" actId="26606"/>
          <ac:spMkLst>
            <pc:docMk/>
            <pc:sldMk cId="1177022590" sldId="364"/>
            <ac:spMk id="2" creationId="{1F9724DA-1B92-A240-32CF-B612D6B7A307}"/>
          </ac:spMkLst>
        </pc:spChg>
        <pc:spChg chg="add del">
          <ac:chgData name="Emily Crose" userId="5a1598ef78992c55" providerId="LiveId" clId="{011B0279-BC89-4422-9A28-59A7BAD85103}" dt="2023-06-05T15:12:16.503" v="1968" actId="26606"/>
          <ac:spMkLst>
            <pc:docMk/>
            <pc:sldMk cId="1177022590" sldId="364"/>
            <ac:spMk id="9" creationId="{5FA21C72-692C-49FD-9EB4-DDDDDEBD4BD6}"/>
          </ac:spMkLst>
        </pc:spChg>
        <pc:spChg chg="add del">
          <ac:chgData name="Emily Crose" userId="5a1598ef78992c55" providerId="LiveId" clId="{011B0279-BC89-4422-9A28-59A7BAD85103}" dt="2023-06-05T15:12:16.503" v="1968" actId="26606"/>
          <ac:spMkLst>
            <pc:docMk/>
            <pc:sldMk cId="1177022590" sldId="364"/>
            <ac:spMk id="11" creationId="{FBAF941A-6830-47A3-B63C-7C7B66AEA73B}"/>
          </ac:spMkLst>
        </pc:spChg>
        <pc:spChg chg="add">
          <ac:chgData name="Emily Crose" userId="5a1598ef78992c55" providerId="LiveId" clId="{011B0279-BC89-4422-9A28-59A7BAD85103}" dt="2023-06-05T15:12:16.505" v="1969" actId="26606"/>
          <ac:spMkLst>
            <pc:docMk/>
            <pc:sldMk cId="1177022590" sldId="364"/>
            <ac:spMk id="13" creationId="{7AD7C5BE-418C-4A44-91BF-28E411F75BCA}"/>
          </ac:spMkLst>
        </pc:spChg>
        <pc:picChg chg="add mod">
          <ac:chgData name="Emily Crose" userId="5a1598ef78992c55" providerId="LiveId" clId="{011B0279-BC89-4422-9A28-59A7BAD85103}" dt="2023-06-05T15:12:16.505" v="1969" actId="26606"/>
          <ac:picMkLst>
            <pc:docMk/>
            <pc:sldMk cId="1177022590" sldId="364"/>
            <ac:picMk id="4" creationId="{5F60B705-257E-3ADF-7849-416FCA5FFF4E}"/>
          </ac:picMkLst>
        </pc:picChg>
      </pc:sldChg>
      <pc:sldChg chg="addSp delSp modSp new mod setBg modClrScheme chgLayout modNotesTx">
        <pc:chgData name="Emily Crose" userId="5a1598ef78992c55" providerId="LiveId" clId="{011B0279-BC89-4422-9A28-59A7BAD85103}" dt="2023-06-05T15:18:31.204" v="2081" actId="20577"/>
        <pc:sldMkLst>
          <pc:docMk/>
          <pc:sldMk cId="254880428" sldId="365"/>
        </pc:sldMkLst>
        <pc:spChg chg="del">
          <ac:chgData name="Emily Crose" userId="5a1598ef78992c55" providerId="LiveId" clId="{011B0279-BC89-4422-9A28-59A7BAD85103}" dt="2023-06-05T15:18:01.263" v="1971" actId="700"/>
          <ac:spMkLst>
            <pc:docMk/>
            <pc:sldMk cId="254880428" sldId="365"/>
            <ac:spMk id="2" creationId="{351DA37D-77CB-8F35-E109-4E00332AAC9A}"/>
          </ac:spMkLst>
        </pc:spChg>
        <pc:spChg chg="add">
          <ac:chgData name="Emily Crose" userId="5a1598ef78992c55" providerId="LiveId" clId="{011B0279-BC89-4422-9A28-59A7BAD85103}" dt="2023-06-05T15:18:09.849" v="1977" actId="26606"/>
          <ac:spMkLst>
            <pc:docMk/>
            <pc:sldMk cId="254880428" sldId="365"/>
            <ac:spMk id="9" creationId="{04BEF3F1-2817-4593-8575-BCF2AAB42CF6}"/>
          </ac:spMkLst>
        </pc:spChg>
        <pc:spChg chg="add">
          <ac:chgData name="Emily Crose" userId="5a1598ef78992c55" providerId="LiveId" clId="{011B0279-BC89-4422-9A28-59A7BAD85103}" dt="2023-06-05T15:18:09.849" v="1977" actId="26606"/>
          <ac:spMkLst>
            <pc:docMk/>
            <pc:sldMk cId="254880428" sldId="365"/>
            <ac:spMk id="11" creationId="{1FF9A2C9-7772-4A25-A286-C89751B17DB3}"/>
          </ac:spMkLst>
        </pc:spChg>
        <pc:picChg chg="add mod">
          <ac:chgData name="Emily Crose" userId="5a1598ef78992c55" providerId="LiveId" clId="{011B0279-BC89-4422-9A28-59A7BAD85103}" dt="2023-06-05T15:18:09.849" v="1977" actId="26606"/>
          <ac:picMkLst>
            <pc:docMk/>
            <pc:sldMk cId="254880428" sldId="365"/>
            <ac:picMk id="4" creationId="{EA3DD71A-88B0-BB61-A86F-FB1125B1F617}"/>
          </ac:picMkLst>
        </pc:picChg>
      </pc:sldChg>
      <pc:sldChg chg="addSp delSp modSp new mod setBg modClrScheme setClrOvrMap chgLayout modNotesTx">
        <pc:chgData name="Emily Crose" userId="5a1598ef78992c55" providerId="LiveId" clId="{011B0279-BC89-4422-9A28-59A7BAD85103}" dt="2023-06-05T15:20:46.209" v="2297" actId="20577"/>
        <pc:sldMkLst>
          <pc:docMk/>
          <pc:sldMk cId="2048666346" sldId="366"/>
        </pc:sldMkLst>
        <pc:spChg chg="mod ord">
          <ac:chgData name="Emily Crose" userId="5a1598ef78992c55" providerId="LiveId" clId="{011B0279-BC89-4422-9A28-59A7BAD85103}" dt="2023-06-05T15:19:57.858" v="2145" actId="20577"/>
          <ac:spMkLst>
            <pc:docMk/>
            <pc:sldMk cId="2048666346" sldId="366"/>
            <ac:spMk id="2" creationId="{1E5D4A99-9329-3937-F848-3E3CA8352F64}"/>
          </ac:spMkLst>
        </pc:spChg>
        <pc:spChg chg="add del">
          <ac:chgData name="Emily Crose" userId="5a1598ef78992c55" providerId="LiveId" clId="{011B0279-BC89-4422-9A28-59A7BAD85103}" dt="2023-06-05T15:19:14.295" v="2137" actId="26606"/>
          <ac:spMkLst>
            <pc:docMk/>
            <pc:sldMk cId="2048666346" sldId="366"/>
            <ac:spMk id="7" creationId="{6E5BD17F-C95C-40ED-8D04-03295D46FD23}"/>
          </ac:spMkLst>
        </pc:spChg>
        <pc:spChg chg="add del">
          <ac:chgData name="Emily Crose" userId="5a1598ef78992c55" providerId="LiveId" clId="{011B0279-BC89-4422-9A28-59A7BAD85103}" dt="2023-06-05T15:19:14.295" v="2137" actId="26606"/>
          <ac:spMkLst>
            <pc:docMk/>
            <pc:sldMk cId="2048666346" sldId="366"/>
            <ac:spMk id="9" creationId="{4203DEB5-0B19-4F8E-84E2-00F5861C96F9}"/>
          </ac:spMkLst>
        </pc:spChg>
      </pc:sldChg>
      <pc:sldChg chg="addSp delSp modSp new mod setBg modClrScheme chgLayout modNotesTx">
        <pc:chgData name="Emily Crose" userId="5a1598ef78992c55" providerId="LiveId" clId="{011B0279-BC89-4422-9A28-59A7BAD85103}" dt="2023-06-05T15:40:15.730" v="2425" actId="20577"/>
        <pc:sldMkLst>
          <pc:docMk/>
          <pc:sldMk cId="2071391461" sldId="367"/>
        </pc:sldMkLst>
        <pc:spChg chg="del">
          <ac:chgData name="Emily Crose" userId="5a1598ef78992c55" providerId="LiveId" clId="{011B0279-BC89-4422-9A28-59A7BAD85103}" dt="2023-06-05T15:37:53.324" v="2309" actId="700"/>
          <ac:spMkLst>
            <pc:docMk/>
            <pc:sldMk cId="2071391461" sldId="367"/>
            <ac:spMk id="2" creationId="{C5D24FAB-1B9E-436D-9698-EF16E8AA4C46}"/>
          </ac:spMkLst>
        </pc:spChg>
        <pc:picChg chg="add mod">
          <ac:chgData name="Emily Crose" userId="5a1598ef78992c55" providerId="LiveId" clId="{011B0279-BC89-4422-9A28-59A7BAD85103}" dt="2023-06-05T15:38:36.801" v="2313" actId="26606"/>
          <ac:picMkLst>
            <pc:docMk/>
            <pc:sldMk cId="2071391461" sldId="367"/>
            <ac:picMk id="4" creationId="{966E9F26-F6BB-05A4-C30C-139DCCE55140}"/>
          </ac:picMkLst>
        </pc:picChg>
      </pc:sldChg>
      <pc:sldChg chg="addSp delSp modSp new del mod setBg">
        <pc:chgData name="Emily Crose" userId="5a1598ef78992c55" providerId="LiveId" clId="{011B0279-BC89-4422-9A28-59A7BAD85103}" dt="2023-06-05T15:36:23.555" v="2307" actId="47"/>
        <pc:sldMkLst>
          <pc:docMk/>
          <pc:sldMk cId="2487688780" sldId="367"/>
        </pc:sldMkLst>
        <pc:spChg chg="mod">
          <ac:chgData name="Emily Crose" userId="5a1598ef78992c55" providerId="LiveId" clId="{011B0279-BC89-4422-9A28-59A7BAD85103}" dt="2023-06-05T15:35:49.437" v="2305" actId="26606"/>
          <ac:spMkLst>
            <pc:docMk/>
            <pc:sldMk cId="2487688780" sldId="367"/>
            <ac:spMk id="2" creationId="{B170E1CC-B408-23F4-7745-08A1056D06E8}"/>
          </ac:spMkLst>
        </pc:spChg>
        <pc:spChg chg="add del">
          <ac:chgData name="Emily Crose" userId="5a1598ef78992c55" providerId="LiveId" clId="{011B0279-BC89-4422-9A28-59A7BAD85103}" dt="2023-06-05T15:35:49.433" v="2304" actId="26606"/>
          <ac:spMkLst>
            <pc:docMk/>
            <pc:sldMk cId="2487688780" sldId="367"/>
            <ac:spMk id="9" creationId="{419501C6-F015-4273-AF88-E0F6C853899F}"/>
          </ac:spMkLst>
        </pc:spChg>
        <pc:spChg chg="add del">
          <ac:chgData name="Emily Crose" userId="5a1598ef78992c55" providerId="LiveId" clId="{011B0279-BC89-4422-9A28-59A7BAD85103}" dt="2023-06-05T15:35:49.433" v="2304" actId="26606"/>
          <ac:spMkLst>
            <pc:docMk/>
            <pc:sldMk cId="2487688780" sldId="367"/>
            <ac:spMk id="11" creationId="{CA677DB7-5829-45BD-9754-5EC484CC4253}"/>
          </ac:spMkLst>
        </pc:spChg>
        <pc:spChg chg="add">
          <ac:chgData name="Emily Crose" userId="5a1598ef78992c55" providerId="LiveId" clId="{011B0279-BC89-4422-9A28-59A7BAD85103}" dt="2023-06-05T15:35:49.437" v="2305" actId="26606"/>
          <ac:spMkLst>
            <pc:docMk/>
            <pc:sldMk cId="2487688780" sldId="367"/>
            <ac:spMk id="13" creationId="{F77FF0B6-332F-4842-A5F8-EA360BD5FF84}"/>
          </ac:spMkLst>
        </pc:spChg>
        <pc:spChg chg="add">
          <ac:chgData name="Emily Crose" userId="5a1598ef78992c55" providerId="LiveId" clId="{011B0279-BC89-4422-9A28-59A7BAD85103}" dt="2023-06-05T15:35:49.437" v="2305" actId="26606"/>
          <ac:spMkLst>
            <pc:docMk/>
            <pc:sldMk cId="2487688780" sldId="367"/>
            <ac:spMk id="14" creationId="{23D9B6CF-87DD-47C7-B38D-7C5353D4DC9D}"/>
          </ac:spMkLst>
        </pc:spChg>
        <pc:spChg chg="add">
          <ac:chgData name="Emily Crose" userId="5a1598ef78992c55" providerId="LiveId" clId="{011B0279-BC89-4422-9A28-59A7BAD85103}" dt="2023-06-05T15:35:49.437" v="2305" actId="26606"/>
          <ac:spMkLst>
            <pc:docMk/>
            <pc:sldMk cId="2487688780" sldId="367"/>
            <ac:spMk id="15" creationId="{EFE2328B-DA12-4B90-BD82-3CCF13AF6C83}"/>
          </ac:spMkLst>
        </pc:spChg>
        <pc:picChg chg="add del mod">
          <ac:chgData name="Emily Crose" userId="5a1598ef78992c55" providerId="LiveId" clId="{011B0279-BC89-4422-9A28-59A7BAD85103}" dt="2023-06-05T15:36:20.281" v="2306" actId="478"/>
          <ac:picMkLst>
            <pc:docMk/>
            <pc:sldMk cId="2487688780" sldId="367"/>
            <ac:picMk id="4" creationId="{7E7F01F3-7205-11EE-FA0D-1FFCB9E6998D}"/>
          </ac:picMkLst>
        </pc:picChg>
      </pc:sldChg>
      <pc:sldChg chg="addSp modSp new mod ord setBg addAnim setClrOvrMap">
        <pc:chgData name="Emily Crose" userId="5a1598ef78992c55" providerId="LiveId" clId="{011B0279-BC89-4422-9A28-59A7BAD85103}" dt="2023-06-05T15:57:15.674" v="2452"/>
        <pc:sldMkLst>
          <pc:docMk/>
          <pc:sldMk cId="4108590490" sldId="368"/>
        </pc:sldMkLst>
        <pc:spChg chg="mod">
          <ac:chgData name="Emily Crose" userId="5a1598ef78992c55" providerId="LiveId" clId="{011B0279-BC89-4422-9A28-59A7BAD85103}" dt="2023-06-05T15:57:15.673" v="2451" actId="26606"/>
          <ac:spMkLst>
            <pc:docMk/>
            <pc:sldMk cId="4108590490" sldId="368"/>
            <ac:spMk id="2" creationId="{81F43578-F4FB-AFF3-CDCD-4A91C8A5447A}"/>
          </ac:spMkLst>
        </pc:spChg>
        <pc:spChg chg="add">
          <ac:chgData name="Emily Crose" userId="5a1598ef78992c55" providerId="LiveId" clId="{011B0279-BC89-4422-9A28-59A7BAD85103}" dt="2023-06-05T15:57:15.673" v="2451" actId="26606"/>
          <ac:spMkLst>
            <pc:docMk/>
            <pc:sldMk cId="4108590490" sldId="368"/>
            <ac:spMk id="9" creationId="{74091B0B-4924-4397-B028-91FAB74DFAE9}"/>
          </ac:spMkLst>
        </pc:spChg>
        <pc:spChg chg="add">
          <ac:chgData name="Emily Crose" userId="5a1598ef78992c55" providerId="LiveId" clId="{011B0279-BC89-4422-9A28-59A7BAD85103}" dt="2023-06-05T15:57:15.673" v="2451" actId="26606"/>
          <ac:spMkLst>
            <pc:docMk/>
            <pc:sldMk cId="4108590490" sldId="368"/>
            <ac:spMk id="11" creationId="{550F6C2B-377A-4B8D-A12C-D584C9966E9E}"/>
          </ac:spMkLst>
        </pc:spChg>
        <pc:spChg chg="add">
          <ac:chgData name="Emily Crose" userId="5a1598ef78992c55" providerId="LiveId" clId="{011B0279-BC89-4422-9A28-59A7BAD85103}" dt="2023-06-05T15:57:15.673" v="2451" actId="26606"/>
          <ac:spMkLst>
            <pc:docMk/>
            <pc:sldMk cId="4108590490" sldId="368"/>
            <ac:spMk id="13" creationId="{2847993D-3F00-4D7B-A815-07E29BABB63F}"/>
          </ac:spMkLst>
        </pc:spChg>
        <pc:picChg chg="add mod">
          <ac:chgData name="Emily Crose" userId="5a1598ef78992c55" providerId="LiveId" clId="{011B0279-BC89-4422-9A28-59A7BAD85103}" dt="2023-06-05T15:57:15.673" v="2451" actId="26606"/>
          <ac:picMkLst>
            <pc:docMk/>
            <pc:sldMk cId="4108590490" sldId="368"/>
            <ac:picMk id="4" creationId="{DE5713A0-DC12-33FB-EEC2-EC8E02F161FA}"/>
          </ac:picMkLst>
        </pc:picChg>
      </pc:sldChg>
      <pc:sldChg chg="addSp delSp modSp add mod ord setBg addAnim delAnim setClrOvrMap delDesignElem">
        <pc:chgData name="Emily Crose" userId="5a1598ef78992c55" providerId="LiveId" clId="{011B0279-BC89-4422-9A28-59A7BAD85103}" dt="2023-06-05T17:05:43.994" v="2479"/>
        <pc:sldMkLst>
          <pc:docMk/>
          <pc:sldMk cId="2287322267" sldId="369"/>
        </pc:sldMkLst>
        <pc:spChg chg="mod">
          <ac:chgData name="Emily Crose" userId="5a1598ef78992c55" providerId="LiveId" clId="{011B0279-BC89-4422-9A28-59A7BAD85103}" dt="2023-06-05T16:44:12.678" v="2458" actId="26606"/>
          <ac:spMkLst>
            <pc:docMk/>
            <pc:sldMk cId="2287322267" sldId="369"/>
            <ac:spMk id="4" creationId="{8A19EC87-1F80-5FA8-5BC8-952E49E75A84}"/>
          </ac:spMkLst>
        </pc:spChg>
        <pc:spChg chg="del">
          <ac:chgData name="Emily Crose" userId="5a1598ef78992c55" providerId="LiveId" clId="{011B0279-BC89-4422-9A28-59A7BAD85103}" dt="2023-06-05T15:58:09.107" v="2454"/>
          <ac:spMkLst>
            <pc:docMk/>
            <pc:sldMk cId="2287322267" sldId="369"/>
            <ac:spMk id="10" creationId="{6981E6A2-4656-4CFE-9BF4-39D81EE2CA9B}"/>
          </ac:spMkLst>
        </pc:spChg>
        <pc:spChg chg="add del">
          <ac:chgData name="Emily Crose" userId="5a1598ef78992c55" providerId="LiveId" clId="{011B0279-BC89-4422-9A28-59A7BAD85103}" dt="2023-06-05T16:44:12.676" v="2457" actId="26606"/>
          <ac:spMkLst>
            <pc:docMk/>
            <pc:sldMk cId="2287322267" sldId="369"/>
            <ac:spMk id="11" creationId="{74091B0B-4924-4397-B028-91FAB74DFAE9}"/>
          </ac:spMkLst>
        </pc:spChg>
        <pc:spChg chg="add del">
          <ac:chgData name="Emily Crose" userId="5a1598ef78992c55" providerId="LiveId" clId="{011B0279-BC89-4422-9A28-59A7BAD85103}" dt="2023-06-05T16:44:12.676" v="2457" actId="26606"/>
          <ac:spMkLst>
            <pc:docMk/>
            <pc:sldMk cId="2287322267" sldId="369"/>
            <ac:spMk id="13" creationId="{550F6C2B-377A-4B8D-A12C-D584C9966E9E}"/>
          </ac:spMkLst>
        </pc:spChg>
        <pc:spChg chg="add del">
          <ac:chgData name="Emily Crose" userId="5a1598ef78992c55" providerId="LiveId" clId="{011B0279-BC89-4422-9A28-59A7BAD85103}" dt="2023-06-05T16:44:12.676" v="2457" actId="26606"/>
          <ac:spMkLst>
            <pc:docMk/>
            <pc:sldMk cId="2287322267" sldId="369"/>
            <ac:spMk id="15" creationId="{2847993D-3F00-4D7B-A815-07E29BABB63F}"/>
          </ac:spMkLst>
        </pc:spChg>
        <pc:picChg chg="mod">
          <ac:chgData name="Emily Crose" userId="5a1598ef78992c55" providerId="LiveId" clId="{011B0279-BC89-4422-9A28-59A7BAD85103}" dt="2023-06-05T16:44:12.678" v="2458" actId="26606"/>
          <ac:picMkLst>
            <pc:docMk/>
            <pc:sldMk cId="2287322267" sldId="369"/>
            <ac:picMk id="6" creationId="{28F636C6-650D-7B4C-851F-6A017C56C53D}"/>
          </ac:picMkLst>
        </pc:picChg>
      </pc:sldChg>
      <pc:sldChg chg="addSp delSp modSp new mod modClrScheme chgLayout">
        <pc:chgData name="Emily Crose" userId="5a1598ef78992c55" providerId="LiveId" clId="{011B0279-BC89-4422-9A28-59A7BAD85103}" dt="2023-06-06T11:01:12.743" v="2725" actId="26606"/>
        <pc:sldMkLst>
          <pc:docMk/>
          <pc:sldMk cId="1425523342" sldId="370"/>
        </pc:sldMkLst>
        <pc:spChg chg="mod ord">
          <ac:chgData name="Emily Crose" userId="5a1598ef78992c55" providerId="LiveId" clId="{011B0279-BC89-4422-9A28-59A7BAD85103}" dt="2023-06-06T10:59:34.206" v="2555" actId="700"/>
          <ac:spMkLst>
            <pc:docMk/>
            <pc:sldMk cId="1425523342" sldId="370"/>
            <ac:spMk id="2" creationId="{BEEF5FB0-51A9-E3C7-F6BD-EC368C322523}"/>
          </ac:spMkLst>
        </pc:spChg>
        <pc:spChg chg="add del mod ord">
          <ac:chgData name="Emily Crose" userId="5a1598ef78992c55" providerId="LiveId" clId="{011B0279-BC89-4422-9A28-59A7BAD85103}" dt="2023-06-06T11:01:12.743" v="2725" actId="26606"/>
          <ac:spMkLst>
            <pc:docMk/>
            <pc:sldMk cId="1425523342" sldId="370"/>
            <ac:spMk id="3" creationId="{62457358-E9AD-5947-0522-0251431FB650}"/>
          </ac:spMkLst>
        </pc:spChg>
        <pc:graphicFrameChg chg="add">
          <ac:chgData name="Emily Crose" userId="5a1598ef78992c55" providerId="LiveId" clId="{011B0279-BC89-4422-9A28-59A7BAD85103}" dt="2023-06-06T11:01:12.743" v="2725" actId="26606"/>
          <ac:graphicFrameMkLst>
            <pc:docMk/>
            <pc:sldMk cId="1425523342" sldId="370"/>
            <ac:graphicFrameMk id="5" creationId="{A017987C-40D8-BB5E-BF88-92A284E8A486}"/>
          </ac:graphicFrameMkLst>
        </pc:graphicFrameChg>
      </pc:sldChg>
    </pc:docChg>
  </pc:docChgLst>
  <pc:docChgLst>
    <pc:chgData name="Emily Crose" userId="5a1598ef78992c55" providerId="LiveId" clId="{DF702C0F-1822-4737-90F9-67609D6994BA}"/>
    <pc:docChg chg="custSel modSld">
      <pc:chgData name="Emily Crose" userId="5a1598ef78992c55" providerId="LiveId" clId="{DF702C0F-1822-4737-90F9-67609D6994BA}" dt="2023-08-20T19:04:12.702" v="11" actId="20577"/>
      <pc:docMkLst>
        <pc:docMk/>
      </pc:docMkLst>
      <pc:sldChg chg="modSp mod">
        <pc:chgData name="Emily Crose" userId="5a1598ef78992c55" providerId="LiveId" clId="{DF702C0F-1822-4737-90F9-67609D6994BA}" dt="2023-08-20T19:04:12.702" v="11" actId="20577"/>
        <pc:sldMkLst>
          <pc:docMk/>
          <pc:sldMk cId="1938681844" sldId="256"/>
        </pc:sldMkLst>
        <pc:spChg chg="mod">
          <ac:chgData name="Emily Crose" userId="5a1598ef78992c55" providerId="LiveId" clId="{DF702C0F-1822-4737-90F9-67609D6994BA}" dt="2023-08-20T19:04:12.702" v="11" actId="20577"/>
          <ac:spMkLst>
            <pc:docMk/>
            <pc:sldMk cId="1938681844" sldId="256"/>
            <ac:spMk id="2" creationId="{E84EBFFF-D976-C46F-C884-33E6C3D3D040}"/>
          </ac:spMkLst>
        </pc:sp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F65B36-31C2-4573-816A-E1F05B6C721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745CEE-C0B4-4B7B-ABCE-57FE5ADBF65D}">
      <dgm:prSet/>
      <dgm:spPr/>
      <dgm:t>
        <a:bodyPr/>
        <a:lstStyle/>
        <a:p>
          <a:pPr>
            <a:lnSpc>
              <a:spcPct val="100000"/>
            </a:lnSpc>
          </a:pPr>
          <a:r>
            <a:rPr lang="en-US"/>
            <a:t>Loops</a:t>
          </a:r>
        </a:p>
      </dgm:t>
    </dgm:pt>
    <dgm:pt modelId="{7BF53768-C657-4BA5-A19F-6F23A8ADE452}" type="parTrans" cxnId="{5A0738DF-9B58-4A4C-B1F8-E92A4AF2BE70}">
      <dgm:prSet/>
      <dgm:spPr/>
      <dgm:t>
        <a:bodyPr/>
        <a:lstStyle/>
        <a:p>
          <a:endParaRPr lang="en-US"/>
        </a:p>
      </dgm:t>
    </dgm:pt>
    <dgm:pt modelId="{F1D2FF15-66E5-4E4C-891C-818EB1B06DF4}" type="sibTrans" cxnId="{5A0738DF-9B58-4A4C-B1F8-E92A4AF2BE70}">
      <dgm:prSet/>
      <dgm:spPr/>
      <dgm:t>
        <a:bodyPr/>
        <a:lstStyle/>
        <a:p>
          <a:endParaRPr lang="en-US"/>
        </a:p>
      </dgm:t>
    </dgm:pt>
    <dgm:pt modelId="{6B60E4A1-5CF4-40A7-8EF2-06FC2ADD4153}">
      <dgm:prSet/>
      <dgm:spPr/>
      <dgm:t>
        <a:bodyPr/>
        <a:lstStyle/>
        <a:p>
          <a:pPr>
            <a:lnSpc>
              <a:spcPct val="100000"/>
            </a:lnSpc>
          </a:pPr>
          <a:r>
            <a:rPr lang="en-US"/>
            <a:t>Repeated routines</a:t>
          </a:r>
        </a:p>
      </dgm:t>
    </dgm:pt>
    <dgm:pt modelId="{C35A2BBF-228C-4BA6-8DC7-AB21E0BFF47C}" type="parTrans" cxnId="{676A8E45-78A6-4BB8-BB6E-0BD08C1ABE88}">
      <dgm:prSet/>
      <dgm:spPr/>
      <dgm:t>
        <a:bodyPr/>
        <a:lstStyle/>
        <a:p>
          <a:endParaRPr lang="en-US"/>
        </a:p>
      </dgm:t>
    </dgm:pt>
    <dgm:pt modelId="{6FDAA915-5BCE-4B00-9234-9BDA1CB85737}" type="sibTrans" cxnId="{676A8E45-78A6-4BB8-BB6E-0BD08C1ABE88}">
      <dgm:prSet/>
      <dgm:spPr/>
      <dgm:t>
        <a:bodyPr/>
        <a:lstStyle/>
        <a:p>
          <a:endParaRPr lang="en-US"/>
        </a:p>
      </dgm:t>
    </dgm:pt>
    <dgm:pt modelId="{CC057C1A-EBCB-4843-BE6C-94E485CEE18F}">
      <dgm:prSet/>
      <dgm:spPr/>
      <dgm:t>
        <a:bodyPr/>
        <a:lstStyle/>
        <a:p>
          <a:pPr>
            <a:lnSpc>
              <a:spcPct val="100000"/>
            </a:lnSpc>
          </a:pPr>
          <a:r>
            <a:rPr lang="en-US"/>
            <a:t>Nesting</a:t>
          </a:r>
        </a:p>
      </dgm:t>
    </dgm:pt>
    <dgm:pt modelId="{C516B63A-6C68-44E8-A92B-C2AC381FFA85}" type="parTrans" cxnId="{849D0679-6C0C-4B2D-B2F3-A1B92EF2EFA7}">
      <dgm:prSet/>
      <dgm:spPr/>
      <dgm:t>
        <a:bodyPr/>
        <a:lstStyle/>
        <a:p>
          <a:endParaRPr lang="en-US"/>
        </a:p>
      </dgm:t>
    </dgm:pt>
    <dgm:pt modelId="{F7A7179B-6FDF-4355-B02D-E0F55E127091}" type="sibTrans" cxnId="{849D0679-6C0C-4B2D-B2F3-A1B92EF2EFA7}">
      <dgm:prSet/>
      <dgm:spPr/>
      <dgm:t>
        <a:bodyPr/>
        <a:lstStyle/>
        <a:p>
          <a:endParaRPr lang="en-US"/>
        </a:p>
      </dgm:t>
    </dgm:pt>
    <dgm:pt modelId="{43CFC213-E479-413C-A46A-2C61F865F6F9}">
      <dgm:prSet/>
      <dgm:spPr/>
      <dgm:t>
        <a:bodyPr/>
        <a:lstStyle/>
        <a:p>
          <a:pPr>
            <a:lnSpc>
              <a:spcPct val="100000"/>
            </a:lnSpc>
          </a:pPr>
          <a:r>
            <a:rPr lang="en-US"/>
            <a:t>A routine within another routine</a:t>
          </a:r>
        </a:p>
      </dgm:t>
    </dgm:pt>
    <dgm:pt modelId="{689A3BCF-BB83-4490-8504-3ABF32D37F48}" type="parTrans" cxnId="{40374640-9420-44E1-A623-459E621FE19D}">
      <dgm:prSet/>
      <dgm:spPr/>
      <dgm:t>
        <a:bodyPr/>
        <a:lstStyle/>
        <a:p>
          <a:endParaRPr lang="en-US"/>
        </a:p>
      </dgm:t>
    </dgm:pt>
    <dgm:pt modelId="{186126C1-A744-400E-82C8-806915DF8EC6}" type="sibTrans" cxnId="{40374640-9420-44E1-A623-459E621FE19D}">
      <dgm:prSet/>
      <dgm:spPr/>
      <dgm:t>
        <a:bodyPr/>
        <a:lstStyle/>
        <a:p>
          <a:endParaRPr lang="en-US"/>
        </a:p>
      </dgm:t>
    </dgm:pt>
    <dgm:pt modelId="{BC51FC04-5373-4ECE-8D16-5F16F2799265}">
      <dgm:prSet/>
      <dgm:spPr/>
      <dgm:t>
        <a:bodyPr/>
        <a:lstStyle/>
        <a:p>
          <a:pPr>
            <a:lnSpc>
              <a:spcPct val="100000"/>
            </a:lnSpc>
          </a:pPr>
          <a:r>
            <a:rPr lang="en-US"/>
            <a:t>Libraries</a:t>
          </a:r>
        </a:p>
      </dgm:t>
    </dgm:pt>
    <dgm:pt modelId="{DA0BB3A2-79F8-4B58-8D6D-768C901CBEB1}" type="parTrans" cxnId="{812F6380-7E14-448C-9BFA-0A0F2F2ADBE3}">
      <dgm:prSet/>
      <dgm:spPr/>
      <dgm:t>
        <a:bodyPr/>
        <a:lstStyle/>
        <a:p>
          <a:endParaRPr lang="en-US"/>
        </a:p>
      </dgm:t>
    </dgm:pt>
    <dgm:pt modelId="{A29E7616-AB06-468E-924A-ACCAA27D9E9A}" type="sibTrans" cxnId="{812F6380-7E14-448C-9BFA-0A0F2F2ADBE3}">
      <dgm:prSet/>
      <dgm:spPr/>
      <dgm:t>
        <a:bodyPr/>
        <a:lstStyle/>
        <a:p>
          <a:endParaRPr lang="en-US"/>
        </a:p>
      </dgm:t>
    </dgm:pt>
    <dgm:pt modelId="{67B71566-A007-4BBA-87A9-28F17957EFA0}">
      <dgm:prSet/>
      <dgm:spPr/>
      <dgm:t>
        <a:bodyPr/>
        <a:lstStyle/>
        <a:p>
          <a:pPr>
            <a:lnSpc>
              <a:spcPct val="100000"/>
            </a:lnSpc>
          </a:pPr>
          <a:r>
            <a:rPr lang="en-US"/>
            <a:t>Pre-made, coded routines which we may utilize in our program</a:t>
          </a:r>
        </a:p>
      </dgm:t>
    </dgm:pt>
    <dgm:pt modelId="{0764C1B7-993B-4A70-81C8-C21E833B371B}" type="parTrans" cxnId="{C9F0F55A-20D1-4F2D-BD6A-40AF663D3787}">
      <dgm:prSet/>
      <dgm:spPr/>
      <dgm:t>
        <a:bodyPr/>
        <a:lstStyle/>
        <a:p>
          <a:endParaRPr lang="en-US"/>
        </a:p>
      </dgm:t>
    </dgm:pt>
    <dgm:pt modelId="{4D977797-7726-4EB5-AD98-552A81BA36BD}" type="sibTrans" cxnId="{C9F0F55A-20D1-4F2D-BD6A-40AF663D3787}">
      <dgm:prSet/>
      <dgm:spPr/>
      <dgm:t>
        <a:bodyPr/>
        <a:lstStyle/>
        <a:p>
          <a:endParaRPr lang="en-US"/>
        </a:p>
      </dgm:t>
    </dgm:pt>
    <dgm:pt modelId="{5DB38D97-1B5C-4518-8165-9E07BC850E1C}" type="pres">
      <dgm:prSet presAssocID="{F3F65B36-31C2-4573-816A-E1F05B6C7217}" presName="root" presStyleCnt="0">
        <dgm:presLayoutVars>
          <dgm:dir/>
          <dgm:resizeHandles val="exact"/>
        </dgm:presLayoutVars>
      </dgm:prSet>
      <dgm:spPr/>
    </dgm:pt>
    <dgm:pt modelId="{835A1A49-AC53-4FA6-85F4-EF764B5E0C60}" type="pres">
      <dgm:prSet presAssocID="{00745CEE-C0B4-4B7B-ABCE-57FE5ADBF65D}" presName="compNode" presStyleCnt="0"/>
      <dgm:spPr/>
    </dgm:pt>
    <dgm:pt modelId="{662CA724-A310-4836-931D-8BBC6C68176E}" type="pres">
      <dgm:prSet presAssocID="{00745CEE-C0B4-4B7B-ABCE-57FE5ADBF65D}" presName="bgRect" presStyleLbl="bgShp" presStyleIdx="0" presStyleCnt="3"/>
      <dgm:spPr/>
    </dgm:pt>
    <dgm:pt modelId="{BFB1A7CA-0046-420C-8459-A3B27B994F3B}" type="pres">
      <dgm:prSet presAssocID="{00745CEE-C0B4-4B7B-ABCE-57FE5ADBF65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peat"/>
        </a:ext>
      </dgm:extLst>
    </dgm:pt>
    <dgm:pt modelId="{D4D1A2CB-6D36-42F5-9DD9-0A13FE07F10A}" type="pres">
      <dgm:prSet presAssocID="{00745CEE-C0B4-4B7B-ABCE-57FE5ADBF65D}" presName="spaceRect" presStyleCnt="0"/>
      <dgm:spPr/>
    </dgm:pt>
    <dgm:pt modelId="{D1376EAF-C831-4535-BB60-E896ADF20D00}" type="pres">
      <dgm:prSet presAssocID="{00745CEE-C0B4-4B7B-ABCE-57FE5ADBF65D}" presName="parTx" presStyleLbl="revTx" presStyleIdx="0" presStyleCnt="6">
        <dgm:presLayoutVars>
          <dgm:chMax val="0"/>
          <dgm:chPref val="0"/>
        </dgm:presLayoutVars>
      </dgm:prSet>
      <dgm:spPr/>
    </dgm:pt>
    <dgm:pt modelId="{8598A043-A3EB-4BA8-AC59-830E57F4F95F}" type="pres">
      <dgm:prSet presAssocID="{00745CEE-C0B4-4B7B-ABCE-57FE5ADBF65D}" presName="desTx" presStyleLbl="revTx" presStyleIdx="1" presStyleCnt="6">
        <dgm:presLayoutVars/>
      </dgm:prSet>
      <dgm:spPr/>
    </dgm:pt>
    <dgm:pt modelId="{AA4F1A5B-4FC3-4D6D-9BF5-98CF86C008D7}" type="pres">
      <dgm:prSet presAssocID="{F1D2FF15-66E5-4E4C-891C-818EB1B06DF4}" presName="sibTrans" presStyleCnt="0"/>
      <dgm:spPr/>
    </dgm:pt>
    <dgm:pt modelId="{4256E03C-C340-49E3-A7FC-E338CF6414D3}" type="pres">
      <dgm:prSet presAssocID="{CC057C1A-EBCB-4843-BE6C-94E485CEE18F}" presName="compNode" presStyleCnt="0"/>
      <dgm:spPr/>
    </dgm:pt>
    <dgm:pt modelId="{8578C716-F737-4540-9521-0118E318C787}" type="pres">
      <dgm:prSet presAssocID="{CC057C1A-EBCB-4843-BE6C-94E485CEE18F}" presName="bgRect" presStyleLbl="bgShp" presStyleIdx="1" presStyleCnt="3"/>
      <dgm:spPr/>
    </dgm:pt>
    <dgm:pt modelId="{DEB795F0-C8FA-4466-B8F6-355778278044}" type="pres">
      <dgm:prSet presAssocID="{CC057C1A-EBCB-4843-BE6C-94E485CEE18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er in pot"/>
        </a:ext>
      </dgm:extLst>
    </dgm:pt>
    <dgm:pt modelId="{AFF3A999-C4A1-4471-BF1C-0EF5F7ABBB7C}" type="pres">
      <dgm:prSet presAssocID="{CC057C1A-EBCB-4843-BE6C-94E485CEE18F}" presName="spaceRect" presStyleCnt="0"/>
      <dgm:spPr/>
    </dgm:pt>
    <dgm:pt modelId="{DA41DDB0-4F57-4F4F-9859-B4C924A2D077}" type="pres">
      <dgm:prSet presAssocID="{CC057C1A-EBCB-4843-BE6C-94E485CEE18F}" presName="parTx" presStyleLbl="revTx" presStyleIdx="2" presStyleCnt="6">
        <dgm:presLayoutVars>
          <dgm:chMax val="0"/>
          <dgm:chPref val="0"/>
        </dgm:presLayoutVars>
      </dgm:prSet>
      <dgm:spPr/>
    </dgm:pt>
    <dgm:pt modelId="{FE6354B4-EA6C-4ADD-883A-5E2BD1C61299}" type="pres">
      <dgm:prSet presAssocID="{CC057C1A-EBCB-4843-BE6C-94E485CEE18F}" presName="desTx" presStyleLbl="revTx" presStyleIdx="3" presStyleCnt="6">
        <dgm:presLayoutVars/>
      </dgm:prSet>
      <dgm:spPr/>
    </dgm:pt>
    <dgm:pt modelId="{7D27C7D8-0985-41FA-AC9B-08A5D7BAE346}" type="pres">
      <dgm:prSet presAssocID="{F7A7179B-6FDF-4355-B02D-E0F55E127091}" presName="sibTrans" presStyleCnt="0"/>
      <dgm:spPr/>
    </dgm:pt>
    <dgm:pt modelId="{D3206489-2E78-4178-882E-D275346EAAE6}" type="pres">
      <dgm:prSet presAssocID="{BC51FC04-5373-4ECE-8D16-5F16F2799265}" presName="compNode" presStyleCnt="0"/>
      <dgm:spPr/>
    </dgm:pt>
    <dgm:pt modelId="{558363CD-8A91-4609-B840-73A367BEA9F4}" type="pres">
      <dgm:prSet presAssocID="{BC51FC04-5373-4ECE-8D16-5F16F2799265}" presName="bgRect" presStyleLbl="bgShp" presStyleIdx="2" presStyleCnt="3"/>
      <dgm:spPr/>
    </dgm:pt>
    <dgm:pt modelId="{EE4262F4-7293-400B-8C18-AC723DB392C5}" type="pres">
      <dgm:prSet presAssocID="{BC51FC04-5373-4ECE-8D16-5F16F27992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on Shelf"/>
        </a:ext>
      </dgm:extLst>
    </dgm:pt>
    <dgm:pt modelId="{56C3C4CF-277B-410B-8110-EECE3E037A24}" type="pres">
      <dgm:prSet presAssocID="{BC51FC04-5373-4ECE-8D16-5F16F2799265}" presName="spaceRect" presStyleCnt="0"/>
      <dgm:spPr/>
    </dgm:pt>
    <dgm:pt modelId="{ED6CB16D-6294-4A11-B75C-EAA21C6C5122}" type="pres">
      <dgm:prSet presAssocID="{BC51FC04-5373-4ECE-8D16-5F16F2799265}" presName="parTx" presStyleLbl="revTx" presStyleIdx="4" presStyleCnt="6">
        <dgm:presLayoutVars>
          <dgm:chMax val="0"/>
          <dgm:chPref val="0"/>
        </dgm:presLayoutVars>
      </dgm:prSet>
      <dgm:spPr/>
    </dgm:pt>
    <dgm:pt modelId="{7CC5A704-417C-4916-932E-8AE4648B9340}" type="pres">
      <dgm:prSet presAssocID="{BC51FC04-5373-4ECE-8D16-5F16F2799265}" presName="desTx" presStyleLbl="revTx" presStyleIdx="5" presStyleCnt="6">
        <dgm:presLayoutVars/>
      </dgm:prSet>
      <dgm:spPr/>
    </dgm:pt>
  </dgm:ptLst>
  <dgm:cxnLst>
    <dgm:cxn modelId="{40374640-9420-44E1-A623-459E621FE19D}" srcId="{CC057C1A-EBCB-4843-BE6C-94E485CEE18F}" destId="{43CFC213-E479-413C-A46A-2C61F865F6F9}" srcOrd="0" destOrd="0" parTransId="{689A3BCF-BB83-4490-8504-3ABF32D37F48}" sibTransId="{186126C1-A744-400E-82C8-806915DF8EC6}"/>
    <dgm:cxn modelId="{5D255A43-13A7-4958-B42B-E570F356D88E}" type="presOf" srcId="{00745CEE-C0B4-4B7B-ABCE-57FE5ADBF65D}" destId="{D1376EAF-C831-4535-BB60-E896ADF20D00}" srcOrd="0" destOrd="0" presId="urn:microsoft.com/office/officeart/2018/2/layout/IconVerticalSolidList"/>
    <dgm:cxn modelId="{676A8E45-78A6-4BB8-BB6E-0BD08C1ABE88}" srcId="{00745CEE-C0B4-4B7B-ABCE-57FE5ADBF65D}" destId="{6B60E4A1-5CF4-40A7-8EF2-06FC2ADD4153}" srcOrd="0" destOrd="0" parTransId="{C35A2BBF-228C-4BA6-8DC7-AB21E0BFF47C}" sibTransId="{6FDAA915-5BCE-4B00-9234-9BDA1CB85737}"/>
    <dgm:cxn modelId="{31FA814E-B80B-468C-B95B-E26C4227AD91}" type="presOf" srcId="{CC057C1A-EBCB-4843-BE6C-94E485CEE18F}" destId="{DA41DDB0-4F57-4F4F-9859-B4C924A2D077}" srcOrd="0" destOrd="0" presId="urn:microsoft.com/office/officeart/2018/2/layout/IconVerticalSolidList"/>
    <dgm:cxn modelId="{2AC21652-93AB-4FF1-86CC-D3745EA5521F}" type="presOf" srcId="{43CFC213-E479-413C-A46A-2C61F865F6F9}" destId="{FE6354B4-EA6C-4ADD-883A-5E2BD1C61299}" srcOrd="0" destOrd="0" presId="urn:microsoft.com/office/officeart/2018/2/layout/IconVerticalSolidList"/>
    <dgm:cxn modelId="{849D0679-6C0C-4B2D-B2F3-A1B92EF2EFA7}" srcId="{F3F65B36-31C2-4573-816A-E1F05B6C7217}" destId="{CC057C1A-EBCB-4843-BE6C-94E485CEE18F}" srcOrd="1" destOrd="0" parTransId="{C516B63A-6C68-44E8-A92B-C2AC381FFA85}" sibTransId="{F7A7179B-6FDF-4355-B02D-E0F55E127091}"/>
    <dgm:cxn modelId="{C9F0F55A-20D1-4F2D-BD6A-40AF663D3787}" srcId="{BC51FC04-5373-4ECE-8D16-5F16F2799265}" destId="{67B71566-A007-4BBA-87A9-28F17957EFA0}" srcOrd="0" destOrd="0" parTransId="{0764C1B7-993B-4A70-81C8-C21E833B371B}" sibTransId="{4D977797-7726-4EB5-AD98-552A81BA36BD}"/>
    <dgm:cxn modelId="{812F6380-7E14-448C-9BFA-0A0F2F2ADBE3}" srcId="{F3F65B36-31C2-4573-816A-E1F05B6C7217}" destId="{BC51FC04-5373-4ECE-8D16-5F16F2799265}" srcOrd="2" destOrd="0" parTransId="{DA0BB3A2-79F8-4B58-8D6D-768C901CBEB1}" sibTransId="{A29E7616-AB06-468E-924A-ACCAA27D9E9A}"/>
    <dgm:cxn modelId="{2F98A58A-4008-408A-8C86-C39B47DA93B8}" type="presOf" srcId="{6B60E4A1-5CF4-40A7-8EF2-06FC2ADD4153}" destId="{8598A043-A3EB-4BA8-AC59-830E57F4F95F}" srcOrd="0" destOrd="0" presId="urn:microsoft.com/office/officeart/2018/2/layout/IconVerticalSolidList"/>
    <dgm:cxn modelId="{9D19C9A5-07EC-4369-B8AC-D22CD4DC37C1}" type="presOf" srcId="{BC51FC04-5373-4ECE-8D16-5F16F2799265}" destId="{ED6CB16D-6294-4A11-B75C-EAA21C6C5122}" srcOrd="0" destOrd="0" presId="urn:microsoft.com/office/officeart/2018/2/layout/IconVerticalSolidList"/>
    <dgm:cxn modelId="{1C7029A8-09E8-45D3-8E99-C34BF08FDBAD}" type="presOf" srcId="{67B71566-A007-4BBA-87A9-28F17957EFA0}" destId="{7CC5A704-417C-4916-932E-8AE4648B9340}" srcOrd="0" destOrd="0" presId="urn:microsoft.com/office/officeart/2018/2/layout/IconVerticalSolidList"/>
    <dgm:cxn modelId="{B8E4AFC4-30E2-49AF-8EFA-EB127739F89F}" type="presOf" srcId="{F3F65B36-31C2-4573-816A-E1F05B6C7217}" destId="{5DB38D97-1B5C-4518-8165-9E07BC850E1C}" srcOrd="0" destOrd="0" presId="urn:microsoft.com/office/officeart/2018/2/layout/IconVerticalSolidList"/>
    <dgm:cxn modelId="{5A0738DF-9B58-4A4C-B1F8-E92A4AF2BE70}" srcId="{F3F65B36-31C2-4573-816A-E1F05B6C7217}" destId="{00745CEE-C0B4-4B7B-ABCE-57FE5ADBF65D}" srcOrd="0" destOrd="0" parTransId="{7BF53768-C657-4BA5-A19F-6F23A8ADE452}" sibTransId="{F1D2FF15-66E5-4E4C-891C-818EB1B06DF4}"/>
    <dgm:cxn modelId="{F5ABA901-A096-4C7D-BA77-59D0ADF6DF33}" type="presParOf" srcId="{5DB38D97-1B5C-4518-8165-9E07BC850E1C}" destId="{835A1A49-AC53-4FA6-85F4-EF764B5E0C60}" srcOrd="0" destOrd="0" presId="urn:microsoft.com/office/officeart/2018/2/layout/IconVerticalSolidList"/>
    <dgm:cxn modelId="{6C8AE65A-BF01-4FAD-821E-3C1EF3E80558}" type="presParOf" srcId="{835A1A49-AC53-4FA6-85F4-EF764B5E0C60}" destId="{662CA724-A310-4836-931D-8BBC6C68176E}" srcOrd="0" destOrd="0" presId="urn:microsoft.com/office/officeart/2018/2/layout/IconVerticalSolidList"/>
    <dgm:cxn modelId="{DBCCDE9E-429D-43EF-9C60-711AE1C3EDE7}" type="presParOf" srcId="{835A1A49-AC53-4FA6-85F4-EF764B5E0C60}" destId="{BFB1A7CA-0046-420C-8459-A3B27B994F3B}" srcOrd="1" destOrd="0" presId="urn:microsoft.com/office/officeart/2018/2/layout/IconVerticalSolidList"/>
    <dgm:cxn modelId="{F3BD0B5F-5E31-437F-9AB4-ABF20DD7DA86}" type="presParOf" srcId="{835A1A49-AC53-4FA6-85F4-EF764B5E0C60}" destId="{D4D1A2CB-6D36-42F5-9DD9-0A13FE07F10A}" srcOrd="2" destOrd="0" presId="urn:microsoft.com/office/officeart/2018/2/layout/IconVerticalSolidList"/>
    <dgm:cxn modelId="{68D8C8CF-8FFC-4737-AF95-B617C6BFE476}" type="presParOf" srcId="{835A1A49-AC53-4FA6-85F4-EF764B5E0C60}" destId="{D1376EAF-C831-4535-BB60-E896ADF20D00}" srcOrd="3" destOrd="0" presId="urn:microsoft.com/office/officeart/2018/2/layout/IconVerticalSolidList"/>
    <dgm:cxn modelId="{690C0222-6FB1-4147-93F4-E70AFD356260}" type="presParOf" srcId="{835A1A49-AC53-4FA6-85F4-EF764B5E0C60}" destId="{8598A043-A3EB-4BA8-AC59-830E57F4F95F}" srcOrd="4" destOrd="0" presId="urn:microsoft.com/office/officeart/2018/2/layout/IconVerticalSolidList"/>
    <dgm:cxn modelId="{4BA43EA3-A29E-4FC9-BF18-CBA1E771BC4B}" type="presParOf" srcId="{5DB38D97-1B5C-4518-8165-9E07BC850E1C}" destId="{AA4F1A5B-4FC3-4D6D-9BF5-98CF86C008D7}" srcOrd="1" destOrd="0" presId="urn:microsoft.com/office/officeart/2018/2/layout/IconVerticalSolidList"/>
    <dgm:cxn modelId="{84DD70AC-CA15-49AD-AB5E-EFC2CF306B5E}" type="presParOf" srcId="{5DB38D97-1B5C-4518-8165-9E07BC850E1C}" destId="{4256E03C-C340-49E3-A7FC-E338CF6414D3}" srcOrd="2" destOrd="0" presId="urn:microsoft.com/office/officeart/2018/2/layout/IconVerticalSolidList"/>
    <dgm:cxn modelId="{4A585522-84DB-4729-B75E-F2221572FB91}" type="presParOf" srcId="{4256E03C-C340-49E3-A7FC-E338CF6414D3}" destId="{8578C716-F737-4540-9521-0118E318C787}" srcOrd="0" destOrd="0" presId="urn:microsoft.com/office/officeart/2018/2/layout/IconVerticalSolidList"/>
    <dgm:cxn modelId="{3D52C89B-EF46-4712-BE6A-5267D80A3DC9}" type="presParOf" srcId="{4256E03C-C340-49E3-A7FC-E338CF6414D3}" destId="{DEB795F0-C8FA-4466-B8F6-355778278044}" srcOrd="1" destOrd="0" presId="urn:microsoft.com/office/officeart/2018/2/layout/IconVerticalSolidList"/>
    <dgm:cxn modelId="{5BB891B3-6E45-4C9E-9B87-5121778AE416}" type="presParOf" srcId="{4256E03C-C340-49E3-A7FC-E338CF6414D3}" destId="{AFF3A999-C4A1-4471-BF1C-0EF5F7ABBB7C}" srcOrd="2" destOrd="0" presId="urn:microsoft.com/office/officeart/2018/2/layout/IconVerticalSolidList"/>
    <dgm:cxn modelId="{AA98C5CD-5ADB-4B73-A442-C187A92B8130}" type="presParOf" srcId="{4256E03C-C340-49E3-A7FC-E338CF6414D3}" destId="{DA41DDB0-4F57-4F4F-9859-B4C924A2D077}" srcOrd="3" destOrd="0" presId="urn:microsoft.com/office/officeart/2018/2/layout/IconVerticalSolidList"/>
    <dgm:cxn modelId="{C15198B8-52F8-4E26-9BC3-5A05429CD763}" type="presParOf" srcId="{4256E03C-C340-49E3-A7FC-E338CF6414D3}" destId="{FE6354B4-EA6C-4ADD-883A-5E2BD1C61299}" srcOrd="4" destOrd="0" presId="urn:microsoft.com/office/officeart/2018/2/layout/IconVerticalSolidList"/>
    <dgm:cxn modelId="{93794CC1-CAA0-4D31-9C21-F64A6B6C7A3D}" type="presParOf" srcId="{5DB38D97-1B5C-4518-8165-9E07BC850E1C}" destId="{7D27C7D8-0985-41FA-AC9B-08A5D7BAE346}" srcOrd="3" destOrd="0" presId="urn:microsoft.com/office/officeart/2018/2/layout/IconVerticalSolidList"/>
    <dgm:cxn modelId="{273B9AA5-5714-4C89-8292-0C8AD42E4102}" type="presParOf" srcId="{5DB38D97-1B5C-4518-8165-9E07BC850E1C}" destId="{D3206489-2E78-4178-882E-D275346EAAE6}" srcOrd="4" destOrd="0" presId="urn:microsoft.com/office/officeart/2018/2/layout/IconVerticalSolidList"/>
    <dgm:cxn modelId="{DBA06DDE-5BF6-4A9E-A33C-9ACF7D205DB5}" type="presParOf" srcId="{D3206489-2E78-4178-882E-D275346EAAE6}" destId="{558363CD-8A91-4609-B840-73A367BEA9F4}" srcOrd="0" destOrd="0" presId="urn:microsoft.com/office/officeart/2018/2/layout/IconVerticalSolidList"/>
    <dgm:cxn modelId="{E7896886-EDF9-4100-8E01-779CB4F6E2D0}" type="presParOf" srcId="{D3206489-2E78-4178-882E-D275346EAAE6}" destId="{EE4262F4-7293-400B-8C18-AC723DB392C5}" srcOrd="1" destOrd="0" presId="urn:microsoft.com/office/officeart/2018/2/layout/IconVerticalSolidList"/>
    <dgm:cxn modelId="{06D9E245-E731-4343-ABCC-F2002D4E82C7}" type="presParOf" srcId="{D3206489-2E78-4178-882E-D275346EAAE6}" destId="{56C3C4CF-277B-410B-8110-EECE3E037A24}" srcOrd="2" destOrd="0" presId="urn:microsoft.com/office/officeart/2018/2/layout/IconVerticalSolidList"/>
    <dgm:cxn modelId="{58BBD71B-3DEB-4262-9231-00095CA9B191}" type="presParOf" srcId="{D3206489-2E78-4178-882E-D275346EAAE6}" destId="{ED6CB16D-6294-4A11-B75C-EAA21C6C5122}" srcOrd="3" destOrd="0" presId="urn:microsoft.com/office/officeart/2018/2/layout/IconVerticalSolidList"/>
    <dgm:cxn modelId="{770C2E80-1769-456E-942B-CF980577E142}" type="presParOf" srcId="{D3206489-2E78-4178-882E-D275346EAAE6}" destId="{7CC5A704-417C-4916-932E-8AE4648B934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2F513E-7849-4432-8268-8372166D871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C327182C-2460-4114-954B-1F8155304E81}" type="pres">
      <dgm:prSet presAssocID="{022F513E-7849-4432-8268-8372166D8712}" presName="linear" presStyleCnt="0">
        <dgm:presLayoutVars>
          <dgm:animLvl val="lvl"/>
          <dgm:resizeHandles val="exact"/>
        </dgm:presLayoutVars>
      </dgm:prSet>
      <dgm:spPr/>
    </dgm:pt>
    <dgm:pt modelId="{92962E97-0A08-42FF-92EB-BA8F4A3E0873}" type="pres">
      <dgm:prSet presAssocID="{A2769497-E9A1-4FDD-9FC3-694FBE1AB94D}" presName="parentText" presStyleLbl="node1" presStyleIdx="0" presStyleCnt="5">
        <dgm:presLayoutVars>
          <dgm:chMax val="0"/>
          <dgm:bulletEnabled val="1"/>
        </dgm:presLayoutVars>
      </dgm:prSet>
      <dgm:spPr/>
    </dgm:pt>
    <dgm:pt modelId="{8B026990-C50E-4721-9C19-4DDA2DDA0714}" type="pres">
      <dgm:prSet presAssocID="{9F5181E2-B82A-4CAC-A026-F62EDBCD3E1B}" presName="spacer" presStyleCnt="0"/>
      <dgm:spPr/>
    </dgm:pt>
    <dgm:pt modelId="{FFEA24BA-03C8-4B6E-BB4E-B0E113063E59}" type="pres">
      <dgm:prSet presAssocID="{B5A83FE2-EECF-416E-A082-819DCBB4B88A}" presName="parentText" presStyleLbl="node1" presStyleIdx="1" presStyleCnt="5">
        <dgm:presLayoutVars>
          <dgm:chMax val="0"/>
          <dgm:bulletEnabled val="1"/>
        </dgm:presLayoutVars>
      </dgm:prSet>
      <dgm:spPr/>
    </dgm:pt>
    <dgm:pt modelId="{C7E42686-47A9-41AE-990F-A8BFCC1D8254}" type="pres">
      <dgm:prSet presAssocID="{A32AE223-7039-417C-BFD9-03BF54AF2459}" presName="spacer" presStyleCnt="0"/>
      <dgm:spPr/>
    </dgm:pt>
    <dgm:pt modelId="{69FD825B-DE03-40D2-9E2F-B09EC66D5913}" type="pres">
      <dgm:prSet presAssocID="{39B488CF-77E8-4C45-A970-5F58C2EF1195}" presName="parentText" presStyleLbl="node1" presStyleIdx="2" presStyleCnt="5">
        <dgm:presLayoutVars>
          <dgm:chMax val="0"/>
          <dgm:bulletEnabled val="1"/>
        </dgm:presLayoutVars>
      </dgm:prSet>
      <dgm:spPr/>
    </dgm:pt>
    <dgm:pt modelId="{12E62109-FA3F-4BC4-A6A5-44C0DF6A4A39}" type="pres">
      <dgm:prSet presAssocID="{5917D965-7EEA-4D17-A8D8-973DFE16CA5B}" presName="spacer" presStyleCnt="0"/>
      <dgm:spPr/>
    </dgm:pt>
    <dgm:pt modelId="{532CFFFD-B4E1-4183-B620-C83095311DC4}" type="pres">
      <dgm:prSet presAssocID="{BF17B628-FDE7-47A4-BE91-4047115A035A}" presName="parentText" presStyleLbl="node1" presStyleIdx="3" presStyleCnt="5">
        <dgm:presLayoutVars>
          <dgm:chMax val="0"/>
          <dgm:bulletEnabled val="1"/>
        </dgm:presLayoutVars>
      </dgm:prSet>
      <dgm:spPr/>
    </dgm:pt>
    <dgm:pt modelId="{A1833632-C0ED-41D5-A659-FD7C95E15B66}" type="pres">
      <dgm:prSet presAssocID="{39B79F18-FA06-444A-8DEB-6528DCAEE04A}" presName="spacer" presStyleCnt="0"/>
      <dgm:spPr/>
    </dgm:pt>
    <dgm:pt modelId="{244596D7-E058-436B-AFA7-7405EBB0949E}" type="pres">
      <dgm:prSet presAssocID="{306F010C-BD1E-44BE-B7A3-0AE96C292E51}" presName="parentText" presStyleLbl="node1" presStyleIdx="4" presStyleCnt="5">
        <dgm:presLayoutVars>
          <dgm:chMax val="0"/>
          <dgm:bulletEnabled val="1"/>
        </dgm:presLayoutVars>
      </dgm:prSet>
      <dgm:spPr/>
    </dgm:pt>
    <dgm:pt modelId="{91CBAEDB-E75A-4403-8434-98A813AD7752}" type="pres">
      <dgm:prSet presAssocID="{306F010C-BD1E-44BE-B7A3-0AE96C292E51}" presName="childText" presStyleLbl="revTx" presStyleIdx="0" presStyleCnt="1">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B3746A32-1A11-45F4-937C-81F1AE5F4E89}" srcId="{306F010C-BD1E-44BE-B7A3-0AE96C292E51}" destId="{B343B50E-1D28-4F51-AF30-F037A2B1BFD1}" srcOrd="0" destOrd="0" parTransId="{2883776E-F066-424B-A80F-3EADC5ADC623}" sibTransId="{8E208115-3681-46A2-929D-2E6231FDC976}"/>
    <dgm:cxn modelId="{9A715660-1CEC-41E4-A67F-7AA274519373}" type="presOf" srcId="{A2769497-E9A1-4FDD-9FC3-694FBE1AB94D}" destId="{92962E97-0A08-42FF-92EB-BA8F4A3E0873}" srcOrd="0" destOrd="0" presId="urn:microsoft.com/office/officeart/2005/8/layout/vList2"/>
    <dgm:cxn modelId="{BE5A7A6F-1C31-495D-8AFC-2C82EAED5B4E}" type="presOf" srcId="{022F513E-7849-4432-8268-8372166D8712}" destId="{C327182C-2460-4114-954B-1F8155304E81}" srcOrd="0" destOrd="0" presId="urn:microsoft.com/office/officeart/2005/8/layout/vList2"/>
    <dgm:cxn modelId="{D00B0A71-0423-431F-84E1-AB7B14D525B1}" type="presOf" srcId="{B5A83FE2-EECF-416E-A082-819DCBB4B88A}" destId="{FFEA24BA-03C8-4B6E-BB4E-B0E113063E59}" srcOrd="0" destOrd="0" presId="urn:microsoft.com/office/officeart/2005/8/layout/vList2"/>
    <dgm:cxn modelId="{B5E67577-877C-4157-9671-EE7FBF6C7A04}" srcId="{022F513E-7849-4432-8268-8372166D8712}" destId="{306F010C-BD1E-44BE-B7A3-0AE96C292E51}" srcOrd="4" destOrd="0" parTransId="{45004EFD-4112-46DD-B4F3-6E8A4CD6FA2F}" sibTransId="{1F43309B-33DA-4580-B975-2634352262EF}"/>
    <dgm:cxn modelId="{9E3CF858-1EB5-4D19-903A-C2401528EB70}" type="presOf" srcId="{BF17B628-FDE7-47A4-BE91-4047115A035A}" destId="{532CFFFD-B4E1-4183-B620-C83095311DC4}" srcOrd="0" destOrd="0" presId="urn:microsoft.com/office/officeart/2005/8/layout/vList2"/>
    <dgm:cxn modelId="{2A5BC1A6-D637-4D44-8F29-05DFBBA59F90}" type="presOf" srcId="{39B488CF-77E8-4C45-A970-5F58C2EF1195}" destId="{69FD825B-DE03-40D2-9E2F-B09EC66D5913}" srcOrd="0" destOrd="0" presId="urn:microsoft.com/office/officeart/2005/8/layout/vList2"/>
    <dgm:cxn modelId="{133B41AD-DDB4-497C-8B34-649E1D79656D}" type="presOf" srcId="{B343B50E-1D28-4F51-AF30-F037A2B1BFD1}" destId="{91CBAEDB-E75A-4403-8434-98A813AD7752}" srcOrd="0" destOrd="0" presId="urn:microsoft.com/office/officeart/2005/8/layout/vList2"/>
    <dgm:cxn modelId="{AEE678C9-7BE6-4EFA-A600-0ED745B0429D}" srcId="{022F513E-7849-4432-8268-8372166D8712}" destId="{A2769497-E9A1-4FDD-9FC3-694FBE1AB94D}" srcOrd="0" destOrd="0" parTransId="{2C1B33C0-905A-4E9B-B731-541A14ACE090}" sibTransId="{9F5181E2-B82A-4CAC-A026-F62EDBCD3E1B}"/>
    <dgm:cxn modelId="{6B11E6EF-5A6B-4CE9-8BF9-F7F048398D01}" type="presOf" srcId="{306F010C-BD1E-44BE-B7A3-0AE96C292E51}" destId="{244596D7-E058-436B-AFA7-7405EBB0949E}" srcOrd="0" destOrd="0" presId="urn:microsoft.com/office/officeart/2005/8/layout/vList2"/>
    <dgm:cxn modelId="{FE017DF5-DFA0-444A-9A21-BF5426597AF5}" srcId="{022F513E-7849-4432-8268-8372166D8712}" destId="{B5A83FE2-EECF-416E-A082-819DCBB4B88A}" srcOrd="1" destOrd="0" parTransId="{9E677F88-3D6A-43A4-8607-B20741802A29}" sibTransId="{A32AE223-7039-417C-BFD9-03BF54AF2459}"/>
    <dgm:cxn modelId="{94C7D7B3-636B-4528-A009-B14C6985D766}" type="presParOf" srcId="{C327182C-2460-4114-954B-1F8155304E81}" destId="{92962E97-0A08-42FF-92EB-BA8F4A3E0873}" srcOrd="0" destOrd="0" presId="urn:microsoft.com/office/officeart/2005/8/layout/vList2"/>
    <dgm:cxn modelId="{4944022E-C0B8-4B54-93E1-63552602845F}" type="presParOf" srcId="{C327182C-2460-4114-954B-1F8155304E81}" destId="{8B026990-C50E-4721-9C19-4DDA2DDA0714}" srcOrd="1" destOrd="0" presId="urn:microsoft.com/office/officeart/2005/8/layout/vList2"/>
    <dgm:cxn modelId="{45349099-9F6C-4F69-8D87-2953BBBF0557}" type="presParOf" srcId="{C327182C-2460-4114-954B-1F8155304E81}" destId="{FFEA24BA-03C8-4B6E-BB4E-B0E113063E59}" srcOrd="2" destOrd="0" presId="urn:microsoft.com/office/officeart/2005/8/layout/vList2"/>
    <dgm:cxn modelId="{20FC48B7-D824-4CC3-A8F3-DB74C5C08711}" type="presParOf" srcId="{C327182C-2460-4114-954B-1F8155304E81}" destId="{C7E42686-47A9-41AE-990F-A8BFCC1D8254}" srcOrd="3" destOrd="0" presId="urn:microsoft.com/office/officeart/2005/8/layout/vList2"/>
    <dgm:cxn modelId="{D2BB73A8-6FC1-4E83-BE48-13A8F19DEF41}" type="presParOf" srcId="{C327182C-2460-4114-954B-1F8155304E81}" destId="{69FD825B-DE03-40D2-9E2F-B09EC66D5913}" srcOrd="4" destOrd="0" presId="urn:microsoft.com/office/officeart/2005/8/layout/vList2"/>
    <dgm:cxn modelId="{96C11CC8-75C6-4167-A0E5-9D0AB090A298}" type="presParOf" srcId="{C327182C-2460-4114-954B-1F8155304E81}" destId="{12E62109-FA3F-4BC4-A6A5-44C0DF6A4A39}" srcOrd="5" destOrd="0" presId="urn:microsoft.com/office/officeart/2005/8/layout/vList2"/>
    <dgm:cxn modelId="{FA10AC02-5C0C-4311-9F3F-054AF09AC457}" type="presParOf" srcId="{C327182C-2460-4114-954B-1F8155304E81}" destId="{532CFFFD-B4E1-4183-B620-C83095311DC4}" srcOrd="6" destOrd="0" presId="urn:microsoft.com/office/officeart/2005/8/layout/vList2"/>
    <dgm:cxn modelId="{EC977CCF-7144-4052-9A96-1C6DC61F7BDC}" type="presParOf" srcId="{C327182C-2460-4114-954B-1F8155304E81}" destId="{A1833632-C0ED-41D5-A659-FD7C95E15B66}" srcOrd="7" destOrd="0" presId="urn:microsoft.com/office/officeart/2005/8/layout/vList2"/>
    <dgm:cxn modelId="{D2AD7D27-577B-4858-8498-96AD9656D87A}" type="presParOf" srcId="{C327182C-2460-4114-954B-1F8155304E81}" destId="{244596D7-E058-436B-AFA7-7405EBB0949E}" srcOrd="8" destOrd="0" presId="urn:microsoft.com/office/officeart/2005/8/layout/vList2"/>
    <dgm:cxn modelId="{D9912A9A-00CB-4D95-B2D9-6E2D51C3D3A2}" type="presParOf" srcId="{C327182C-2460-4114-954B-1F8155304E81}" destId="{91CBAEDB-E75A-4403-8434-98A813AD7752}"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CA724-A310-4836-931D-8BBC6C68176E}">
      <dsp:nvSpPr>
        <dsp:cNvPr id="0" name=""/>
        <dsp:cNvSpPr/>
      </dsp:nvSpPr>
      <dsp:spPr>
        <a:xfrm>
          <a:off x="0" y="378"/>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B1A7CA-0046-420C-8459-A3B27B994F3B}">
      <dsp:nvSpPr>
        <dsp:cNvPr id="0" name=""/>
        <dsp:cNvSpPr/>
      </dsp:nvSpPr>
      <dsp:spPr>
        <a:xfrm>
          <a:off x="268034" y="199743"/>
          <a:ext cx="487335" cy="487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76EAF-C831-4535-BB60-E896ADF20D00}">
      <dsp:nvSpPr>
        <dsp:cNvPr id="0" name=""/>
        <dsp:cNvSpPr/>
      </dsp:nvSpPr>
      <dsp:spPr>
        <a:xfrm>
          <a:off x="1023404" y="378"/>
          <a:ext cx="3478377"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a:t>Loops</a:t>
          </a:r>
        </a:p>
      </dsp:txBody>
      <dsp:txXfrm>
        <a:off x="1023404" y="378"/>
        <a:ext cx="3478377" cy="886064"/>
      </dsp:txXfrm>
    </dsp:sp>
    <dsp:sp modelId="{8598A043-A3EB-4BA8-AC59-830E57F4F95F}">
      <dsp:nvSpPr>
        <dsp:cNvPr id="0" name=""/>
        <dsp:cNvSpPr/>
      </dsp:nvSpPr>
      <dsp:spPr>
        <a:xfrm>
          <a:off x="4501782" y="378"/>
          <a:ext cx="3227945"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755650">
            <a:lnSpc>
              <a:spcPct val="100000"/>
            </a:lnSpc>
            <a:spcBef>
              <a:spcPct val="0"/>
            </a:spcBef>
            <a:spcAft>
              <a:spcPct val="35000"/>
            </a:spcAft>
            <a:buNone/>
          </a:pPr>
          <a:r>
            <a:rPr lang="en-US" sz="1700" kern="1200"/>
            <a:t>Repeated routines</a:t>
          </a:r>
        </a:p>
      </dsp:txBody>
      <dsp:txXfrm>
        <a:off x="4501782" y="378"/>
        <a:ext cx="3227945" cy="886064"/>
      </dsp:txXfrm>
    </dsp:sp>
    <dsp:sp modelId="{8578C716-F737-4540-9521-0118E318C787}">
      <dsp:nvSpPr>
        <dsp:cNvPr id="0" name=""/>
        <dsp:cNvSpPr/>
      </dsp:nvSpPr>
      <dsp:spPr>
        <a:xfrm>
          <a:off x="0" y="1107959"/>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795F0-C8FA-4466-B8F6-355778278044}">
      <dsp:nvSpPr>
        <dsp:cNvPr id="0" name=""/>
        <dsp:cNvSpPr/>
      </dsp:nvSpPr>
      <dsp:spPr>
        <a:xfrm>
          <a:off x="268034" y="1307323"/>
          <a:ext cx="487335" cy="487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1DDB0-4F57-4F4F-9859-B4C924A2D077}">
      <dsp:nvSpPr>
        <dsp:cNvPr id="0" name=""/>
        <dsp:cNvSpPr/>
      </dsp:nvSpPr>
      <dsp:spPr>
        <a:xfrm>
          <a:off x="1023404" y="1107959"/>
          <a:ext cx="3478377"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a:t>Nesting</a:t>
          </a:r>
        </a:p>
      </dsp:txBody>
      <dsp:txXfrm>
        <a:off x="1023404" y="1107959"/>
        <a:ext cx="3478377" cy="886064"/>
      </dsp:txXfrm>
    </dsp:sp>
    <dsp:sp modelId="{FE6354B4-EA6C-4ADD-883A-5E2BD1C61299}">
      <dsp:nvSpPr>
        <dsp:cNvPr id="0" name=""/>
        <dsp:cNvSpPr/>
      </dsp:nvSpPr>
      <dsp:spPr>
        <a:xfrm>
          <a:off x="4501782" y="1107959"/>
          <a:ext cx="3227945"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755650">
            <a:lnSpc>
              <a:spcPct val="100000"/>
            </a:lnSpc>
            <a:spcBef>
              <a:spcPct val="0"/>
            </a:spcBef>
            <a:spcAft>
              <a:spcPct val="35000"/>
            </a:spcAft>
            <a:buNone/>
          </a:pPr>
          <a:r>
            <a:rPr lang="en-US" sz="1700" kern="1200"/>
            <a:t>A routine within another routine</a:t>
          </a:r>
        </a:p>
      </dsp:txBody>
      <dsp:txXfrm>
        <a:off x="4501782" y="1107959"/>
        <a:ext cx="3227945" cy="886064"/>
      </dsp:txXfrm>
    </dsp:sp>
    <dsp:sp modelId="{558363CD-8A91-4609-B840-73A367BEA9F4}">
      <dsp:nvSpPr>
        <dsp:cNvPr id="0" name=""/>
        <dsp:cNvSpPr/>
      </dsp:nvSpPr>
      <dsp:spPr>
        <a:xfrm>
          <a:off x="0" y="2215539"/>
          <a:ext cx="7729728" cy="8860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262F4-7293-400B-8C18-AC723DB392C5}">
      <dsp:nvSpPr>
        <dsp:cNvPr id="0" name=""/>
        <dsp:cNvSpPr/>
      </dsp:nvSpPr>
      <dsp:spPr>
        <a:xfrm>
          <a:off x="268034" y="2414904"/>
          <a:ext cx="487335" cy="487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6CB16D-6294-4A11-B75C-EAA21C6C5122}">
      <dsp:nvSpPr>
        <dsp:cNvPr id="0" name=""/>
        <dsp:cNvSpPr/>
      </dsp:nvSpPr>
      <dsp:spPr>
        <a:xfrm>
          <a:off x="1023404" y="2215539"/>
          <a:ext cx="3478377"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100000"/>
            </a:lnSpc>
            <a:spcBef>
              <a:spcPct val="0"/>
            </a:spcBef>
            <a:spcAft>
              <a:spcPct val="35000"/>
            </a:spcAft>
            <a:buNone/>
          </a:pPr>
          <a:r>
            <a:rPr lang="en-US" sz="2500" kern="1200"/>
            <a:t>Libraries</a:t>
          </a:r>
        </a:p>
      </dsp:txBody>
      <dsp:txXfrm>
        <a:off x="1023404" y="2215539"/>
        <a:ext cx="3478377" cy="886064"/>
      </dsp:txXfrm>
    </dsp:sp>
    <dsp:sp modelId="{7CC5A704-417C-4916-932E-8AE4648B9340}">
      <dsp:nvSpPr>
        <dsp:cNvPr id="0" name=""/>
        <dsp:cNvSpPr/>
      </dsp:nvSpPr>
      <dsp:spPr>
        <a:xfrm>
          <a:off x="4501782" y="2215539"/>
          <a:ext cx="3227945" cy="886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755650">
            <a:lnSpc>
              <a:spcPct val="100000"/>
            </a:lnSpc>
            <a:spcBef>
              <a:spcPct val="0"/>
            </a:spcBef>
            <a:spcAft>
              <a:spcPct val="35000"/>
            </a:spcAft>
            <a:buNone/>
          </a:pPr>
          <a:r>
            <a:rPr lang="en-US" sz="1700" kern="1200"/>
            <a:t>Pre-made, coded routines which we may utilize in our program</a:t>
          </a:r>
        </a:p>
      </dsp:txBody>
      <dsp:txXfrm>
        <a:off x="4501782" y="2215539"/>
        <a:ext cx="3227945" cy="886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62E97-0A08-42FF-92EB-BA8F4A3E0873}">
      <dsp:nvSpPr>
        <dsp:cNvPr id="0" name=""/>
        <dsp:cNvSpPr/>
      </dsp:nvSpPr>
      <dsp:spPr>
        <a:xfrm>
          <a:off x="0" y="63544"/>
          <a:ext cx="5607050" cy="83655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our customers contact us?</a:t>
          </a:r>
        </a:p>
      </dsp:txBody>
      <dsp:txXfrm>
        <a:off x="40837" y="104381"/>
        <a:ext cx="5525376" cy="754876"/>
      </dsp:txXfrm>
    </dsp:sp>
    <dsp:sp modelId="{FFEA24BA-03C8-4B6E-BB4E-B0E113063E59}">
      <dsp:nvSpPr>
        <dsp:cNvPr id="0" name=""/>
        <dsp:cNvSpPr/>
      </dsp:nvSpPr>
      <dsp:spPr>
        <a:xfrm>
          <a:off x="0" y="963454"/>
          <a:ext cx="5607050" cy="836550"/>
        </a:xfrm>
        <a:prstGeom prst="roundRect">
          <a:avLst/>
        </a:prstGeom>
        <a:gradFill rotWithShape="0">
          <a:gsLst>
            <a:gs pos="0">
              <a:schemeClr val="accent2">
                <a:hueOff val="-2587972"/>
                <a:satOff val="11465"/>
                <a:lumOff val="-4216"/>
                <a:alphaOff val="0"/>
                <a:tint val="97000"/>
                <a:satMod val="100000"/>
                <a:lumMod val="102000"/>
              </a:schemeClr>
            </a:gs>
            <a:gs pos="50000">
              <a:schemeClr val="accent2">
                <a:hueOff val="-2587972"/>
                <a:satOff val="11465"/>
                <a:lumOff val="-4216"/>
                <a:alphaOff val="0"/>
                <a:shade val="100000"/>
                <a:satMod val="103000"/>
                <a:lumMod val="100000"/>
              </a:schemeClr>
            </a:gs>
            <a:gs pos="100000">
              <a:schemeClr val="accent2">
                <a:hueOff val="-2587972"/>
                <a:satOff val="11465"/>
                <a:lumOff val="-421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we contact them?</a:t>
          </a:r>
        </a:p>
      </dsp:txBody>
      <dsp:txXfrm>
        <a:off x="40837" y="1004291"/>
        <a:ext cx="5525376" cy="754876"/>
      </dsp:txXfrm>
    </dsp:sp>
    <dsp:sp modelId="{69FD825B-DE03-40D2-9E2F-B09EC66D5913}">
      <dsp:nvSpPr>
        <dsp:cNvPr id="0" name=""/>
        <dsp:cNvSpPr/>
      </dsp:nvSpPr>
      <dsp:spPr>
        <a:xfrm>
          <a:off x="0" y="1863364"/>
          <a:ext cx="5607050" cy="836550"/>
        </a:xfrm>
        <a:prstGeom prst="roundRect">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Do we have field support?</a:t>
          </a:r>
        </a:p>
      </dsp:txBody>
      <dsp:txXfrm>
        <a:off x="40837" y="1904201"/>
        <a:ext cx="5525376" cy="754876"/>
      </dsp:txXfrm>
    </dsp:sp>
    <dsp:sp modelId="{532CFFFD-B4E1-4183-B620-C83095311DC4}">
      <dsp:nvSpPr>
        <dsp:cNvPr id="0" name=""/>
        <dsp:cNvSpPr/>
      </dsp:nvSpPr>
      <dsp:spPr>
        <a:xfrm>
          <a:off x="0" y="2763275"/>
          <a:ext cx="5607050" cy="836550"/>
        </a:xfrm>
        <a:prstGeom prst="roundRect">
          <a:avLst/>
        </a:prstGeom>
        <a:gradFill rotWithShape="0">
          <a:gsLst>
            <a:gs pos="0">
              <a:schemeClr val="accent2">
                <a:hueOff val="-7763915"/>
                <a:satOff val="34394"/>
                <a:lumOff val="-12648"/>
                <a:alphaOff val="0"/>
                <a:tint val="97000"/>
                <a:satMod val="100000"/>
                <a:lumMod val="102000"/>
              </a:schemeClr>
            </a:gs>
            <a:gs pos="50000">
              <a:schemeClr val="accent2">
                <a:hueOff val="-7763915"/>
                <a:satOff val="34394"/>
                <a:lumOff val="-12648"/>
                <a:alphaOff val="0"/>
                <a:shade val="100000"/>
                <a:satMod val="103000"/>
                <a:lumMod val="100000"/>
              </a:schemeClr>
            </a:gs>
            <a:gs pos="100000">
              <a:schemeClr val="accent2">
                <a:hueOff val="-7763915"/>
                <a:satOff val="34394"/>
                <a:lumOff val="-1264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concerns/complains?</a:t>
          </a:r>
        </a:p>
      </dsp:txBody>
      <dsp:txXfrm>
        <a:off x="40837" y="2804112"/>
        <a:ext cx="5525376" cy="754876"/>
      </dsp:txXfrm>
    </dsp:sp>
    <dsp:sp modelId="{244596D7-E058-436B-AFA7-7405EBB0949E}">
      <dsp:nvSpPr>
        <dsp:cNvPr id="0" name=""/>
        <dsp:cNvSpPr/>
      </dsp:nvSpPr>
      <dsp:spPr>
        <a:xfrm>
          <a:off x="0" y="3663185"/>
          <a:ext cx="5607050" cy="836550"/>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feature requests?</a:t>
          </a:r>
        </a:p>
      </dsp:txBody>
      <dsp:txXfrm>
        <a:off x="40837" y="3704022"/>
        <a:ext cx="5525376" cy="754876"/>
      </dsp:txXfrm>
    </dsp:sp>
    <dsp:sp modelId="{91CBAEDB-E75A-4403-8434-98A813AD7752}">
      <dsp:nvSpPr>
        <dsp:cNvPr id="0" name=""/>
        <dsp:cNvSpPr/>
      </dsp:nvSpPr>
      <dsp:spPr>
        <a:xfrm>
          <a:off x="0" y="4499735"/>
          <a:ext cx="560705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Ticketing system?</a:t>
          </a:r>
        </a:p>
      </dsp:txBody>
      <dsp:txXfrm>
        <a:off x="0" y="4499735"/>
        <a:ext cx="5607050" cy="3643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a program is a set of instructions for something that we plan to do over and over again.</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62271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ultimate aim of logical operators is to evaluate a statement as either true or false. </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95581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1744941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chart of some logical operators we may see in C++. Some of these also apply to python as well.</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3944642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are items within our code which we can manipulate. </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2968352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336139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need to fill this in with some </a:t>
            </a:r>
            <a:r>
              <a:rPr lang="en-US"/>
              <a:t>more information later on.</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3836857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decide when we need to automate something?</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175689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all of this work, we need a separation of duties. 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808465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54</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55</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57</a:t>
            </a:fld>
            <a:endParaRPr lang="en-US"/>
          </a:p>
        </p:txBody>
      </p:sp>
    </p:spTree>
    <p:extLst>
      <p:ext uri="{BB962C8B-B14F-4D97-AF65-F5344CB8AC3E}">
        <p14:creationId xmlns:p14="http://schemas.microsoft.com/office/powerpoint/2010/main" val="2642261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two full weeks talking about how software functions, how software can go wrong, and some about how we build software. So by now, it should be obvious that software development is a fairly complicated subject. What we need is a notional concept to fit all of the components of software development into if for no other reason than organization.</a:t>
            </a:r>
          </a:p>
          <a:p>
            <a:endParaRPr lang="en-US" dirty="0"/>
          </a:p>
          <a:p>
            <a:r>
              <a:rPr lang="en-US" dirty="0"/>
              <a:t>For each of the functions of the process of building software, we will have multiple groups with multiple people all working together to create functional applications. This means we have a lot of moving human parts which can be challenging to successfully navigate without a common understanding.</a:t>
            </a:r>
          </a:p>
        </p:txBody>
      </p:sp>
      <p:sp>
        <p:nvSpPr>
          <p:cNvPr id="4" name="Slide Number Placeholder 3"/>
          <p:cNvSpPr>
            <a:spLocks noGrp="1"/>
          </p:cNvSpPr>
          <p:nvPr>
            <p:ph type="sldNum" sz="quarter" idx="5"/>
          </p:nvPr>
        </p:nvSpPr>
        <p:spPr/>
        <p:txBody>
          <a:bodyPr/>
          <a:lstStyle/>
          <a:p>
            <a:fld id="{10D988CA-5978-2244-BA11-DC1A92DB7F45}" type="slidenum">
              <a:rPr lang="en-US" smtClean="0"/>
              <a:t>59</a:t>
            </a:fld>
            <a:endParaRPr lang="en-US"/>
          </a:p>
        </p:txBody>
      </p:sp>
    </p:spTree>
    <p:extLst>
      <p:ext uri="{BB962C8B-B14F-4D97-AF65-F5344CB8AC3E}">
        <p14:creationId xmlns:p14="http://schemas.microsoft.com/office/powerpoint/2010/main" val="3671593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60</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world of computers, you can choose to do any given task one of two ways mainly. You can do things manually, and that might work just fine if all you need to do is a single task a single time. But at scale, it doesn’t matter how good you are at executing that task. At a certain point, automation will always make more sense.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892114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63</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our ability to give a computer a set of tasks that it can execute.</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221586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programming is ultimately is a list of instructions we want our computer to do. Granted, it tends to be a very complex and logically dense list of instructions, but they boil down to tasks that need to be done in sequence. Computers take in information, process it, and we end up with an output. Transformed information.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67975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software, you don’t want to be in a mystery box situation.</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245122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 is the term we use to describe a logical proposition. We can use these in software development and electronics</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396181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8/20/2023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8/20/2023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8/20/2023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8/20/2023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8/20/2023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8/20/2023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8/20/2023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8/20/2023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8/20/2023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8/20/2023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8/20/2023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a:bodyPr>
          <a:lstStyle/>
          <a:p>
            <a:r>
              <a:rPr lang="en-US" dirty="0"/>
              <a:t>Introduction to </a:t>
            </a:r>
            <a:r>
              <a:rPr lang="en-US"/>
              <a:t>Software Development</a:t>
            </a:r>
            <a:endParaRPr lang="en-US" dirty="0"/>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2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AAED7A8-F079-DE63-E226-0E0967392264}"/>
              </a:ext>
            </a:extLst>
          </p:cNvPr>
          <p:cNvPicPr>
            <a:picLocks noChangeAspect="1"/>
          </p:cNvPicPr>
          <p:nvPr/>
        </p:nvPicPr>
        <p:blipFill rotWithShape="1">
          <a:blip r:embed="rId3"/>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8E33A46A-1DA7-6A0F-128C-ED81E9BEE911}"/>
              </a:ext>
            </a:extLst>
          </p:cNvPr>
          <p:cNvSpPr>
            <a:spLocks noGrp="1"/>
          </p:cNvSpPr>
          <p:nvPr>
            <p:ph type="title"/>
          </p:nvPr>
        </p:nvSpPr>
        <p:spPr>
          <a:xfrm>
            <a:off x="1524000" y="2593388"/>
            <a:ext cx="9144000" cy="1671227"/>
          </a:xfrm>
          <a:solidFill>
            <a:schemeClr val="tx1">
              <a:alpha val="80000"/>
            </a:schemeClr>
          </a:solidFill>
          <a:ln w="279400" cap="sq" cmpd="thinThick">
            <a:solidFill>
              <a:schemeClr val="tx1">
                <a:alpha val="80000"/>
              </a:schemeClr>
            </a:solidFill>
            <a:miter lim="800000"/>
          </a:ln>
        </p:spPr>
        <p:txBody>
          <a:bodyPr anchor="ctr">
            <a:normAutofit/>
          </a:bodyPr>
          <a:lstStyle/>
          <a:p>
            <a:r>
              <a:rPr lang="en-US" sz="5400">
                <a:solidFill>
                  <a:schemeClr val="bg1"/>
                </a:solidFill>
              </a:rPr>
              <a:t>What is programming?</a:t>
            </a:r>
          </a:p>
        </p:txBody>
      </p:sp>
    </p:spTree>
    <p:extLst>
      <p:ext uri="{BB962C8B-B14F-4D97-AF65-F5344CB8AC3E}">
        <p14:creationId xmlns:p14="http://schemas.microsoft.com/office/powerpoint/2010/main" val="384572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34ABE0-A6F8-69B5-8E15-87DDC2D21CE2}"/>
              </a:ext>
            </a:extLst>
          </p:cNvPr>
          <p:cNvSpPr>
            <a:spLocks noGrp="1"/>
          </p:cNvSpPr>
          <p:nvPr>
            <p:ph type="title"/>
          </p:nvPr>
        </p:nvSpPr>
        <p:spPr>
          <a:xfrm>
            <a:off x="0" y="2285999"/>
            <a:ext cx="3878017" cy="2826327"/>
          </a:xfrm>
          <a:prstGeom prst="flowChartDocument">
            <a:avLst/>
          </a:prstGeom>
          <a:solidFill>
            <a:schemeClr val="accent2"/>
          </a:solidFill>
          <a:ln>
            <a:noFill/>
          </a:ln>
        </p:spPr>
        <p:txBody>
          <a:bodyPr vert="horz" lIns="182880" tIns="182880" rIns="182880" bIns="182880" rtlCol="0" anchor="ctr" anchorCtr="1">
            <a:normAutofit/>
          </a:bodyPr>
          <a:lstStyle/>
          <a:p>
            <a:r>
              <a:rPr lang="en-US" sz="3200" dirty="0">
                <a:solidFill>
                  <a:srgbClr val="FFFFFF"/>
                </a:solidFill>
              </a:rPr>
              <a:t>What is programming?</a:t>
            </a:r>
          </a:p>
        </p:txBody>
      </p:sp>
      <p:sp>
        <p:nvSpPr>
          <p:cNvPr id="15" name="Flowchart: Document 14">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Cartoon hands holding a piece of paper with a pencil&#10;&#10;Description automatically generated with medium confidence">
            <a:extLst>
              <a:ext uri="{FF2B5EF4-FFF2-40B4-BE49-F238E27FC236}">
                <a16:creationId xmlns:a16="http://schemas.microsoft.com/office/drawing/2014/main" id="{EA3985E3-D28D-5D6A-4C53-00D2CB2DE240}"/>
              </a:ext>
            </a:extLst>
          </p:cNvPr>
          <p:cNvPicPr>
            <a:picLocks noGrp="1" noChangeAspect="1"/>
          </p:cNvPicPr>
          <p:nvPr>
            <p:ph idx="1"/>
          </p:nvPr>
        </p:nvPicPr>
        <p:blipFill rotWithShape="1">
          <a:blip r:embed="rId3"/>
          <a:stretch/>
        </p:blipFill>
        <p:spPr>
          <a:xfrm>
            <a:off x="4361406" y="1145700"/>
            <a:ext cx="6695895" cy="4251893"/>
          </a:xfrm>
          <a:prstGeom prst="rect">
            <a:avLst/>
          </a:prstGeom>
        </p:spPr>
      </p:pic>
    </p:spTree>
    <p:extLst>
      <p:ext uri="{BB962C8B-B14F-4D97-AF65-F5344CB8AC3E}">
        <p14:creationId xmlns:p14="http://schemas.microsoft.com/office/powerpoint/2010/main" val="1553625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CFFEC7C-5B07-7E60-DFCE-27574DA6975C}"/>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200" dirty="0">
                <a:solidFill>
                  <a:schemeClr val="bg1"/>
                </a:solidFill>
              </a:rPr>
              <a:t>Organizing Program operations</a:t>
            </a:r>
          </a:p>
        </p:txBody>
      </p:sp>
      <p:pic>
        <p:nvPicPr>
          <p:cNvPr id="7" name="Picture 6" descr="A person reaching for a paper on a table full of paper and sticky notes">
            <a:extLst>
              <a:ext uri="{FF2B5EF4-FFF2-40B4-BE49-F238E27FC236}">
                <a16:creationId xmlns:a16="http://schemas.microsoft.com/office/drawing/2014/main" id="{C193CA7A-1FBA-833D-0440-3F7D8A0129B3}"/>
              </a:ext>
            </a:extLst>
          </p:cNvPr>
          <p:cNvPicPr>
            <a:picLocks noChangeAspect="1"/>
          </p:cNvPicPr>
          <p:nvPr/>
        </p:nvPicPr>
        <p:blipFill rotWithShape="1">
          <a:blip r:embed="rId2"/>
          <a:srcRect l="12820" r="13813" b="-1"/>
          <a:stretch/>
        </p:blipFill>
        <p:spPr>
          <a:xfrm>
            <a:off x="4654297" y="10"/>
            <a:ext cx="7537702" cy="6857989"/>
          </a:xfrm>
          <a:prstGeom prst="rect">
            <a:avLst/>
          </a:prstGeom>
        </p:spPr>
      </p:pic>
    </p:spTree>
    <p:extLst>
      <p:ext uri="{BB962C8B-B14F-4D97-AF65-F5344CB8AC3E}">
        <p14:creationId xmlns:p14="http://schemas.microsoft.com/office/powerpoint/2010/main" val="60469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23D65-AE22-9B2E-57B3-7F02188923E2}"/>
              </a:ext>
            </a:extLst>
          </p:cNvPr>
          <p:cNvSpPr>
            <a:spLocks noGrp="1"/>
          </p:cNvSpPr>
          <p:nvPr>
            <p:ph type="title"/>
          </p:nvPr>
        </p:nvSpPr>
        <p:spPr>
          <a:xfrm>
            <a:off x="1600200" y="4269282"/>
            <a:ext cx="8991600" cy="1264762"/>
          </a:xfrm>
          <a:prstGeom prst="ellipse">
            <a:avLst/>
          </a:prstGeom>
        </p:spPr>
        <p:txBody>
          <a:bodyPr vert="horz" lIns="274320" tIns="182880" rIns="274320" bIns="182880" rtlCol="0" anchor="ctr" anchorCtr="1">
            <a:normAutofit/>
          </a:bodyPr>
          <a:lstStyle/>
          <a:p>
            <a:r>
              <a:rPr lang="en-US" sz="3200"/>
              <a:t>Pseudocode example</a:t>
            </a:r>
          </a:p>
        </p:txBody>
      </p:sp>
      <p:pic>
        <p:nvPicPr>
          <p:cNvPr id="5" name="Content Placeholder 4" descr="A close-up of a computer code&#10;&#10;Description automatically generated with low confidence">
            <a:extLst>
              <a:ext uri="{FF2B5EF4-FFF2-40B4-BE49-F238E27FC236}">
                <a16:creationId xmlns:a16="http://schemas.microsoft.com/office/drawing/2014/main" id="{52DAB6ED-2F3C-DAA2-4E1F-8C20149A80DD}"/>
              </a:ext>
            </a:extLst>
          </p:cNvPr>
          <p:cNvPicPr>
            <a:picLocks noGrp="1" noChangeAspect="1"/>
          </p:cNvPicPr>
          <p:nvPr>
            <p:ph idx="4294967295"/>
          </p:nvPr>
        </p:nvPicPr>
        <p:blipFill>
          <a:blip r:embed="rId2"/>
          <a:stretch>
            <a:fillRect/>
          </a:stretch>
        </p:blipFill>
        <p:spPr>
          <a:xfrm>
            <a:off x="2234821" y="640078"/>
            <a:ext cx="7722357" cy="3301307"/>
          </a:xfrm>
          <a:prstGeom prst="rect">
            <a:avLst/>
          </a:prstGeom>
        </p:spPr>
      </p:pic>
    </p:spTree>
    <p:extLst>
      <p:ext uri="{BB962C8B-B14F-4D97-AF65-F5344CB8AC3E}">
        <p14:creationId xmlns:p14="http://schemas.microsoft.com/office/powerpoint/2010/main" val="1692876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327-1345-DAAE-A561-EF6C622CC450}"/>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1700" dirty="0">
                <a:solidFill>
                  <a:srgbClr val="FFFFFF"/>
                </a:solidFill>
              </a:rPr>
              <a:t>Dependencies</a:t>
            </a:r>
          </a:p>
        </p:txBody>
      </p:sp>
      <p:sp>
        <p:nvSpPr>
          <p:cNvPr id="15" name="Flowchart: Document 8">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artoon, human face, art&#10;&#10;Description automatically generated">
            <a:extLst>
              <a:ext uri="{FF2B5EF4-FFF2-40B4-BE49-F238E27FC236}">
                <a16:creationId xmlns:a16="http://schemas.microsoft.com/office/drawing/2014/main" id="{56609638-8E71-FCAB-9ACD-D7C1A89BA270}"/>
              </a:ext>
            </a:extLst>
          </p:cNvPr>
          <p:cNvPicPr>
            <a:picLocks noChangeAspect="1"/>
          </p:cNvPicPr>
          <p:nvPr/>
        </p:nvPicPr>
        <p:blipFill>
          <a:blip r:embed="rId2"/>
          <a:stretch>
            <a:fillRect/>
          </a:stretch>
        </p:blipFill>
        <p:spPr>
          <a:xfrm>
            <a:off x="4361406" y="1451201"/>
            <a:ext cx="6695895" cy="3640892"/>
          </a:xfrm>
          <a:prstGeom prst="rect">
            <a:avLst/>
          </a:prstGeom>
        </p:spPr>
      </p:pic>
    </p:spTree>
    <p:extLst>
      <p:ext uri="{BB962C8B-B14F-4D97-AF65-F5344CB8AC3E}">
        <p14:creationId xmlns:p14="http://schemas.microsoft.com/office/powerpoint/2010/main" val="837541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E9237-580C-E7F0-F7DB-976A42F21017}"/>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2700">
                <a:solidFill>
                  <a:schemeClr val="bg1"/>
                </a:solidFill>
              </a:rPr>
              <a:t>Python libraries as dependencies</a:t>
            </a:r>
          </a:p>
        </p:txBody>
      </p:sp>
      <p:pic>
        <p:nvPicPr>
          <p:cNvPr id="4" name="Picture 3" descr="A screen shot of a computer program&#10;&#10;Description automatically generated with low confidence">
            <a:extLst>
              <a:ext uri="{FF2B5EF4-FFF2-40B4-BE49-F238E27FC236}">
                <a16:creationId xmlns:a16="http://schemas.microsoft.com/office/drawing/2014/main" id="{33BBD933-37B0-70B9-7E28-0CB742D3D90D}"/>
              </a:ext>
            </a:extLst>
          </p:cNvPr>
          <p:cNvPicPr>
            <a:picLocks noChangeAspect="1"/>
          </p:cNvPicPr>
          <p:nvPr/>
        </p:nvPicPr>
        <p:blipFill>
          <a:blip r:embed="rId2"/>
          <a:stretch>
            <a:fillRect/>
          </a:stretch>
        </p:blipFill>
        <p:spPr>
          <a:xfrm>
            <a:off x="5297763" y="1590538"/>
            <a:ext cx="6250769" cy="3516057"/>
          </a:xfrm>
          <a:prstGeom prst="rect">
            <a:avLst/>
          </a:prstGeom>
        </p:spPr>
      </p:pic>
    </p:spTree>
    <p:extLst>
      <p:ext uri="{BB962C8B-B14F-4D97-AF65-F5344CB8AC3E}">
        <p14:creationId xmlns:p14="http://schemas.microsoft.com/office/powerpoint/2010/main" val="214661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091B0B-4924-4397-B028-91FAB74DF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7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1F43578-F4FB-AFF3-CDCD-4A91C8A5447A}"/>
              </a:ext>
            </a:extLst>
          </p:cNvPr>
          <p:cNvSpPr>
            <a:spLocks noGrp="1"/>
          </p:cNvSpPr>
          <p:nvPr>
            <p:ph type="title"/>
          </p:nvPr>
        </p:nvSpPr>
        <p:spPr>
          <a:xfrm>
            <a:off x="804672" y="640080"/>
            <a:ext cx="6083129" cy="4231810"/>
          </a:xfrm>
          <a:noFill/>
          <a:ln>
            <a:noFill/>
          </a:ln>
        </p:spPr>
        <p:txBody>
          <a:bodyPr vert="horz" lIns="274320" tIns="182880" rIns="274320" bIns="182880" rtlCol="0" anchor="ctr" anchorCtr="1">
            <a:normAutofit/>
          </a:bodyPr>
          <a:lstStyle/>
          <a:p>
            <a:pPr algn="r"/>
            <a:r>
              <a:rPr lang="en-US" sz="4000" dirty="0">
                <a:solidFill>
                  <a:schemeClr val="tx1"/>
                </a:solidFill>
              </a:rPr>
              <a:t>Libraries and you</a:t>
            </a:r>
          </a:p>
        </p:txBody>
      </p:sp>
      <p:sp>
        <p:nvSpPr>
          <p:cNvPr id="11" name="Rectangle 10">
            <a:extLst>
              <a:ext uri="{FF2B5EF4-FFF2-40B4-BE49-F238E27FC236}">
                <a16:creationId xmlns:a16="http://schemas.microsoft.com/office/drawing/2014/main" id="{550F6C2B-377A-4B8D-A12C-D584C9966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1268"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2847993D-3F00-4D7B-A815-07E29BABB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7384" y="802767"/>
            <a:ext cx="368503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4" name="Picture 3" descr="A picture containing human face, sketch, text, illustration&#10;&#10;Description automatically generated">
            <a:extLst>
              <a:ext uri="{FF2B5EF4-FFF2-40B4-BE49-F238E27FC236}">
                <a16:creationId xmlns:a16="http://schemas.microsoft.com/office/drawing/2014/main" id="{DE5713A0-DC12-33FB-EEC2-EC8E02F161FA}"/>
              </a:ext>
            </a:extLst>
          </p:cNvPr>
          <p:cNvPicPr>
            <a:picLocks noChangeAspect="1"/>
          </p:cNvPicPr>
          <p:nvPr/>
        </p:nvPicPr>
        <p:blipFill rotWithShape="1">
          <a:blip r:embed="rId2"/>
          <a:srcRect l="1253" r="-2" b="-2"/>
          <a:stretch/>
        </p:blipFill>
        <p:spPr>
          <a:xfrm>
            <a:off x="8017424" y="1122807"/>
            <a:ext cx="3044952" cy="4297680"/>
          </a:xfrm>
          <a:prstGeom prst="rect">
            <a:avLst/>
          </a:prstGeom>
        </p:spPr>
      </p:pic>
    </p:spTree>
    <p:extLst>
      <p:ext uri="{BB962C8B-B14F-4D97-AF65-F5344CB8AC3E}">
        <p14:creationId xmlns:p14="http://schemas.microsoft.com/office/powerpoint/2010/main" val="41085904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font, number&#10;&#10;Description automatically generated">
            <a:extLst>
              <a:ext uri="{FF2B5EF4-FFF2-40B4-BE49-F238E27FC236}">
                <a16:creationId xmlns:a16="http://schemas.microsoft.com/office/drawing/2014/main" id="{74D26230-00CF-0EAF-CF7F-F42467D77E52}"/>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41975605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dirty="0"/>
              <a:t>Previous Session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A3DC-E788-12AC-8B51-59F83E52BA51}"/>
              </a:ext>
            </a:extLst>
          </p:cNvPr>
          <p:cNvSpPr>
            <a:spLocks noGrp="1"/>
          </p:cNvSpPr>
          <p:nvPr>
            <p:ph type="title"/>
          </p:nvPr>
        </p:nvSpPr>
        <p:spPr/>
        <p:txBody>
          <a:bodyPr/>
          <a:lstStyle/>
          <a:p>
            <a:r>
              <a:rPr lang="en-US" dirty="0"/>
              <a:t>Software Bill Of Materials (SBOM)</a:t>
            </a:r>
          </a:p>
        </p:txBody>
      </p:sp>
      <p:pic>
        <p:nvPicPr>
          <p:cNvPr id="4" name="Picture 3" descr="Cartoon character sitting at a desk&#10;&#10;Description automatically generated with low confidence">
            <a:extLst>
              <a:ext uri="{FF2B5EF4-FFF2-40B4-BE49-F238E27FC236}">
                <a16:creationId xmlns:a16="http://schemas.microsoft.com/office/drawing/2014/main" id="{F644F49A-58BA-6523-3FC6-D078B947A13F}"/>
              </a:ext>
            </a:extLst>
          </p:cNvPr>
          <p:cNvPicPr>
            <a:picLocks noChangeAspect="1"/>
          </p:cNvPicPr>
          <p:nvPr/>
        </p:nvPicPr>
        <p:blipFill>
          <a:blip r:embed="rId3"/>
          <a:stretch>
            <a:fillRect/>
          </a:stretch>
        </p:blipFill>
        <p:spPr>
          <a:xfrm>
            <a:off x="3724275" y="2584939"/>
            <a:ext cx="4743450" cy="3657600"/>
          </a:xfrm>
          <a:prstGeom prst="rect">
            <a:avLst/>
          </a:prstGeom>
        </p:spPr>
      </p:pic>
    </p:spTree>
    <p:extLst>
      <p:ext uri="{BB962C8B-B14F-4D97-AF65-F5344CB8AC3E}">
        <p14:creationId xmlns:p14="http://schemas.microsoft.com/office/powerpoint/2010/main" val="3489483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4173-62F0-A8A7-2FEA-F337DE24ED05}"/>
              </a:ext>
            </a:extLst>
          </p:cNvPr>
          <p:cNvSpPr>
            <a:spLocks noGrp="1"/>
          </p:cNvSpPr>
          <p:nvPr>
            <p:ph type="title"/>
          </p:nvPr>
        </p:nvSpPr>
        <p:spPr>
          <a:xfrm>
            <a:off x="804672" y="2404872"/>
            <a:ext cx="3044950" cy="1645920"/>
          </a:xfrm>
        </p:spPr>
        <p:txBody>
          <a:bodyPr vert="horz" lIns="274320" tIns="182880" rIns="274320" bIns="182880" rtlCol="0" anchor="ctr" anchorCtr="1">
            <a:normAutofit/>
          </a:bodyPr>
          <a:lstStyle/>
          <a:p>
            <a:r>
              <a:rPr lang="en-US" dirty="0"/>
              <a:t>Program Facets</a:t>
            </a:r>
          </a:p>
        </p:txBody>
      </p:sp>
      <p:pic>
        <p:nvPicPr>
          <p:cNvPr id="4" name="Picture 3" descr="101010 data linjer till oändlighet">
            <a:extLst>
              <a:ext uri="{FF2B5EF4-FFF2-40B4-BE49-F238E27FC236}">
                <a16:creationId xmlns:a16="http://schemas.microsoft.com/office/drawing/2014/main" id="{6785FF9C-9796-EE15-ABE6-E00EDC99432A}"/>
              </a:ext>
            </a:extLst>
          </p:cNvPr>
          <p:cNvPicPr>
            <a:picLocks noChangeAspect="1"/>
          </p:cNvPicPr>
          <p:nvPr/>
        </p:nvPicPr>
        <p:blipFill rotWithShape="1">
          <a:blip r:embed="rId2"/>
          <a:srcRect l="16168" r="12665" b="1"/>
          <a:stretch/>
        </p:blipFill>
        <p:spPr>
          <a:xfrm>
            <a:off x="4654296" y="10"/>
            <a:ext cx="7537703" cy="6857990"/>
          </a:xfrm>
          <a:prstGeom prst="rect">
            <a:avLst/>
          </a:prstGeom>
        </p:spPr>
      </p:pic>
    </p:spTree>
    <p:extLst>
      <p:ext uri="{BB962C8B-B14F-4D97-AF65-F5344CB8AC3E}">
        <p14:creationId xmlns:p14="http://schemas.microsoft.com/office/powerpoint/2010/main" val="387092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4A99-9329-3937-F848-3E3CA8352F64}"/>
              </a:ext>
            </a:extLst>
          </p:cNvPr>
          <p:cNvSpPr>
            <a:spLocks noGrp="1"/>
          </p:cNvSpPr>
          <p:nvPr>
            <p:ph type="title" idx="4294967295"/>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mj-lt"/>
                <a:ea typeface="+mj-ea"/>
                <a:cs typeface="+mj-cs"/>
              </a:rPr>
              <a:t>Boolean</a:t>
            </a:r>
          </a:p>
        </p:txBody>
      </p:sp>
    </p:spTree>
    <p:extLst>
      <p:ext uri="{BB962C8B-B14F-4D97-AF65-F5344CB8AC3E}">
        <p14:creationId xmlns:p14="http://schemas.microsoft.com/office/powerpoint/2010/main" val="204866634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BEF3F1-2817-4593-8575-BCF2AAB42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street sign with white text&#10;&#10;Description automatically generated with low confidence">
            <a:extLst>
              <a:ext uri="{FF2B5EF4-FFF2-40B4-BE49-F238E27FC236}">
                <a16:creationId xmlns:a16="http://schemas.microsoft.com/office/drawing/2014/main" id="{EA3DD71A-88B0-BB61-A86F-FB1125B1F617}"/>
              </a:ext>
            </a:extLst>
          </p:cNvPr>
          <p:cNvPicPr>
            <a:picLocks noChangeAspect="1"/>
          </p:cNvPicPr>
          <p:nvPr/>
        </p:nvPicPr>
        <p:blipFill rotWithShape="1">
          <a:blip r:embed="rId3"/>
          <a:srcRect t="13700" b="14130"/>
          <a:stretch/>
        </p:blipFill>
        <p:spPr>
          <a:xfrm>
            <a:off x="970788" y="969264"/>
            <a:ext cx="10250424" cy="4919472"/>
          </a:xfrm>
          <a:prstGeom prst="rect">
            <a:avLst/>
          </a:prstGeom>
        </p:spPr>
      </p:pic>
      <p:sp>
        <p:nvSpPr>
          <p:cNvPr id="11" name="Rectangle 10">
            <a:extLst>
              <a:ext uri="{FF2B5EF4-FFF2-40B4-BE49-F238E27FC236}">
                <a16:creationId xmlns:a16="http://schemas.microsoft.com/office/drawing/2014/main" id="{1FF9A2C9-7772-4A25-A286-C89751B17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no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80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724DA-1B92-A240-32CF-B612D6B7A307}"/>
              </a:ext>
            </a:extLst>
          </p:cNvPr>
          <p:cNvSpPr>
            <a:spLocks noGrp="1"/>
          </p:cNvSpPr>
          <p:nvPr>
            <p:ph type="title"/>
          </p:nvPr>
        </p:nvSpPr>
        <p:spPr>
          <a:xfrm>
            <a:off x="2231136" y="964692"/>
            <a:ext cx="7729728" cy="1188720"/>
          </a:xfrm>
          <a:ln>
            <a:solidFill>
              <a:srgbClr val="404040"/>
            </a:solidFill>
          </a:ln>
        </p:spPr>
        <p:txBody>
          <a:bodyPr>
            <a:normAutofit/>
          </a:bodyPr>
          <a:lstStyle/>
          <a:p>
            <a:r>
              <a:rPr lang="en-US"/>
              <a:t>Logical Operations</a:t>
            </a:r>
            <a:endParaRPr lang="en-US" dirty="0"/>
          </a:p>
        </p:txBody>
      </p:sp>
      <p:pic>
        <p:nvPicPr>
          <p:cNvPr id="4" name="Picture 3" descr="A diagram of different types of food&#10;&#10;Description automatically generated with low confidence">
            <a:extLst>
              <a:ext uri="{FF2B5EF4-FFF2-40B4-BE49-F238E27FC236}">
                <a16:creationId xmlns:a16="http://schemas.microsoft.com/office/drawing/2014/main" id="{5F60B705-257E-3ADF-7849-416FCA5FFF4E}"/>
              </a:ext>
            </a:extLst>
          </p:cNvPr>
          <p:cNvPicPr>
            <a:picLocks noChangeAspect="1"/>
          </p:cNvPicPr>
          <p:nvPr/>
        </p:nvPicPr>
        <p:blipFill>
          <a:blip r:embed="rId3"/>
          <a:stretch>
            <a:fillRect/>
          </a:stretch>
        </p:blipFill>
        <p:spPr>
          <a:xfrm>
            <a:off x="2483556" y="2482596"/>
            <a:ext cx="7236562" cy="2930652"/>
          </a:xfrm>
          <a:prstGeom prst="rect">
            <a:avLst/>
          </a:prstGeom>
        </p:spPr>
      </p:pic>
    </p:spTree>
    <p:extLst>
      <p:ext uri="{BB962C8B-B14F-4D97-AF65-F5344CB8AC3E}">
        <p14:creationId xmlns:p14="http://schemas.microsoft.com/office/powerpoint/2010/main" val="1177022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picture containing text, screenshot, number, font&#10;&#10;Description automatically generated">
            <a:extLst>
              <a:ext uri="{FF2B5EF4-FFF2-40B4-BE49-F238E27FC236}">
                <a16:creationId xmlns:a16="http://schemas.microsoft.com/office/drawing/2014/main" id="{966E9F26-F6BB-05A4-C30C-139DCCE55140}"/>
              </a:ext>
            </a:extLst>
          </p:cNvPr>
          <p:cNvPicPr>
            <a:picLocks noChangeAspect="1"/>
          </p:cNvPicPr>
          <p:nvPr/>
        </p:nvPicPr>
        <p:blipFill>
          <a:blip r:embed="rId3"/>
          <a:stretch>
            <a:fillRect/>
          </a:stretch>
        </p:blipFill>
        <p:spPr>
          <a:xfrm>
            <a:off x="2386224" y="804334"/>
            <a:ext cx="7419551" cy="5249332"/>
          </a:xfrm>
          <a:prstGeom prst="rect">
            <a:avLst/>
          </a:prstGeom>
        </p:spPr>
      </p:pic>
    </p:spTree>
    <p:extLst>
      <p:ext uri="{BB962C8B-B14F-4D97-AF65-F5344CB8AC3E}">
        <p14:creationId xmlns:p14="http://schemas.microsoft.com/office/powerpoint/2010/main" val="2071391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718" r="7280" b="-2"/>
          <a:stretch/>
        </p:blipFill>
        <p:spPr>
          <a:xfrm>
            <a:off x="6096000" y="10"/>
            <a:ext cx="6095999" cy="6857990"/>
          </a:xfrm>
          <a:prstGeom prst="rect">
            <a:avLst/>
          </a:prstGeom>
        </p:spPr>
      </p:pic>
    </p:spTree>
    <p:extLst>
      <p:ext uri="{BB962C8B-B14F-4D97-AF65-F5344CB8AC3E}">
        <p14:creationId xmlns:p14="http://schemas.microsoft.com/office/powerpoint/2010/main" val="228732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483D-C3C7-4980-868C-B493380BCB9A}"/>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mj-lt"/>
                <a:ea typeface="+mj-ea"/>
                <a:cs typeface="+mj-cs"/>
              </a:rPr>
              <a:t>Variables</a:t>
            </a:r>
          </a:p>
        </p:txBody>
      </p:sp>
    </p:spTree>
    <p:extLst>
      <p:ext uri="{BB962C8B-B14F-4D97-AF65-F5344CB8AC3E}">
        <p14:creationId xmlns:p14="http://schemas.microsoft.com/office/powerpoint/2010/main" val="326974054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screen shot of a computer&#10;&#10;Description automatically generated with low confidence">
            <a:extLst>
              <a:ext uri="{FF2B5EF4-FFF2-40B4-BE49-F238E27FC236}">
                <a16:creationId xmlns:a16="http://schemas.microsoft.com/office/drawing/2014/main" id="{75147090-7376-13DF-EAFA-71D8F2D39700}"/>
              </a:ext>
            </a:extLst>
          </p:cNvPr>
          <p:cNvPicPr>
            <a:picLocks noChangeAspect="1"/>
          </p:cNvPicPr>
          <p:nvPr/>
        </p:nvPicPr>
        <p:blipFill>
          <a:blip r:embed="rId2"/>
          <a:stretch>
            <a:fillRect/>
          </a:stretch>
        </p:blipFill>
        <p:spPr>
          <a:xfrm>
            <a:off x="2584741" y="804334"/>
            <a:ext cx="7022518" cy="5249332"/>
          </a:xfrm>
          <a:prstGeom prst="rect">
            <a:avLst/>
          </a:prstGeom>
        </p:spPr>
      </p:pic>
    </p:spTree>
    <p:extLst>
      <p:ext uri="{BB962C8B-B14F-4D97-AF65-F5344CB8AC3E}">
        <p14:creationId xmlns:p14="http://schemas.microsoft.com/office/powerpoint/2010/main" val="83379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C02C7B47-DF2D-46D9-9584-5C83FCA8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D7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348541E3-A59C-41D3-85D2-70F0E0E9B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rgbClr val="FFFFFF"/>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of a bear&#10;&#10;Description automatically generated with low confidence">
            <a:extLst>
              <a:ext uri="{FF2B5EF4-FFF2-40B4-BE49-F238E27FC236}">
                <a16:creationId xmlns:a16="http://schemas.microsoft.com/office/drawing/2014/main" id="{8432027C-1F01-55CF-6582-EBB3417B96DF}"/>
              </a:ext>
            </a:extLst>
          </p:cNvPr>
          <p:cNvPicPr>
            <a:picLocks noChangeAspect="1"/>
          </p:cNvPicPr>
          <p:nvPr/>
        </p:nvPicPr>
        <p:blipFill>
          <a:blip r:embed="rId3"/>
          <a:stretch>
            <a:fillRect/>
          </a:stretch>
        </p:blipFill>
        <p:spPr>
          <a:xfrm>
            <a:off x="4362023" y="1124712"/>
            <a:ext cx="3467953" cy="4608576"/>
          </a:xfrm>
          <a:prstGeom prst="rect">
            <a:avLst/>
          </a:prstGeom>
        </p:spPr>
      </p:pic>
    </p:spTree>
    <p:extLst>
      <p:ext uri="{BB962C8B-B14F-4D97-AF65-F5344CB8AC3E}">
        <p14:creationId xmlns:p14="http://schemas.microsoft.com/office/powerpoint/2010/main" val="7611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DD7-679E-0F6B-B57B-0B474B83EA96}"/>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Loops</a:t>
            </a:r>
          </a:p>
        </p:txBody>
      </p:sp>
      <p:sp>
        <p:nvSpPr>
          <p:cNvPr id="11" name="Rectangle 10">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ool, kitchen utensil, kitchen knife, table&#10;&#10;Description automatically generated">
            <a:extLst>
              <a:ext uri="{FF2B5EF4-FFF2-40B4-BE49-F238E27FC236}">
                <a16:creationId xmlns:a16="http://schemas.microsoft.com/office/drawing/2014/main" id="{FF38E760-D92F-5854-811A-D872E55646D6}"/>
              </a:ext>
            </a:extLst>
          </p:cNvPr>
          <p:cNvPicPr>
            <a:picLocks noChangeAspect="1"/>
          </p:cNvPicPr>
          <p:nvPr/>
        </p:nvPicPr>
        <p:blipFill>
          <a:blip r:embed="rId2"/>
          <a:stretch>
            <a:fillRect/>
          </a:stretch>
        </p:blipFill>
        <p:spPr>
          <a:xfrm>
            <a:off x="7763987" y="1430404"/>
            <a:ext cx="3558599" cy="3558599"/>
          </a:xfrm>
          <a:prstGeom prst="rect">
            <a:avLst/>
          </a:prstGeom>
        </p:spPr>
      </p:pic>
    </p:spTree>
    <p:extLst>
      <p:ext uri="{BB962C8B-B14F-4D97-AF65-F5344CB8AC3E}">
        <p14:creationId xmlns:p14="http://schemas.microsoft.com/office/powerpoint/2010/main" val="3026703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066F-EE8D-5EFE-D65B-CF361D5EE2CB}"/>
              </a:ext>
            </a:extLst>
          </p:cNvPr>
          <p:cNvSpPr>
            <a:spLocks noGrp="1"/>
          </p:cNvSpPr>
          <p:nvPr>
            <p:ph type="title"/>
          </p:nvPr>
        </p:nvSpPr>
        <p:spPr>
          <a:xfrm>
            <a:off x="985544" y="1584710"/>
            <a:ext cx="3688580" cy="3688580"/>
          </a:xfrm>
          <a:prstGeom prst="ellipse">
            <a:avLst/>
          </a:prstGeom>
          <a:solidFill>
            <a:schemeClr val="accent2"/>
          </a:solidFill>
          <a:ln>
            <a:noFill/>
          </a:ln>
        </p:spPr>
        <p:txBody>
          <a:bodyPr>
            <a:normAutofit/>
          </a:bodyPr>
          <a:lstStyle/>
          <a:p>
            <a:r>
              <a:rPr lang="en-US" sz="3600">
                <a:solidFill>
                  <a:srgbClr val="FFFFFF"/>
                </a:solidFill>
              </a:rPr>
              <a:t>If/else loop</a:t>
            </a:r>
          </a:p>
        </p:txBody>
      </p:sp>
      <p:sp>
        <p:nvSpPr>
          <p:cNvPr id="15" name="Oval 8">
            <a:extLst>
              <a:ext uri="{FF2B5EF4-FFF2-40B4-BE49-F238E27FC236}">
                <a16:creationId xmlns:a16="http://schemas.microsoft.com/office/drawing/2014/main" id="{5E373D23-9552-4D00-A685-F29249A5A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868" y="1443035"/>
            <a:ext cx="3971932" cy="3971930"/>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3E24867-6016-44FF-BCAF-4A8082CA8E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640080"/>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12C1B0C5-B3ED-4F12-BA2C-00F26D2A6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802767"/>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ndition&#10;&#10;Description automatically generated with medium confidence">
            <a:extLst>
              <a:ext uri="{FF2B5EF4-FFF2-40B4-BE49-F238E27FC236}">
                <a16:creationId xmlns:a16="http://schemas.microsoft.com/office/drawing/2014/main" id="{BDDFB96B-07DC-B567-5283-23B64AE47179}"/>
              </a:ext>
            </a:extLst>
          </p:cNvPr>
          <p:cNvPicPr>
            <a:picLocks noChangeAspect="1"/>
          </p:cNvPicPr>
          <p:nvPr/>
        </p:nvPicPr>
        <p:blipFill>
          <a:blip r:embed="rId2"/>
          <a:stretch>
            <a:fillRect/>
          </a:stretch>
        </p:blipFill>
        <p:spPr>
          <a:xfrm>
            <a:off x="6905726" y="1122807"/>
            <a:ext cx="3360491" cy="4297680"/>
          </a:xfrm>
          <a:prstGeom prst="rect">
            <a:avLst/>
          </a:prstGeom>
        </p:spPr>
      </p:pic>
    </p:spTree>
    <p:extLst>
      <p:ext uri="{BB962C8B-B14F-4D97-AF65-F5344CB8AC3E}">
        <p14:creationId xmlns:p14="http://schemas.microsoft.com/office/powerpoint/2010/main" val="192469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00FE-8F7A-BF12-3610-289911C36193}"/>
              </a:ext>
            </a:extLst>
          </p:cNvPr>
          <p:cNvSpPr>
            <a:spLocks noGrp="1"/>
          </p:cNvSpPr>
          <p:nvPr>
            <p:ph type="title"/>
          </p:nvPr>
        </p:nvSpPr>
        <p:spPr>
          <a:xfrm>
            <a:off x="6736080" y="2865774"/>
            <a:ext cx="4797453" cy="1126462"/>
          </a:xfrm>
        </p:spPr>
        <p:txBody>
          <a:bodyPr wrap="square">
            <a:normAutofit/>
          </a:bodyPr>
          <a:lstStyle/>
          <a:p>
            <a:r>
              <a:rPr lang="en-US" dirty="0"/>
              <a:t>For loop</a:t>
            </a:r>
          </a:p>
        </p:txBody>
      </p:sp>
      <p:sp>
        <p:nvSpPr>
          <p:cNvPr id="9" name="Rectangle 8">
            <a:extLst>
              <a:ext uri="{FF2B5EF4-FFF2-40B4-BE49-F238E27FC236}">
                <a16:creationId xmlns:a16="http://schemas.microsoft.com/office/drawing/2014/main" id="{0033E82B-6FB2-4161-A161-ED30DBDE9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screenshot, design&#10;&#10;Description automatically generated">
            <a:extLst>
              <a:ext uri="{FF2B5EF4-FFF2-40B4-BE49-F238E27FC236}">
                <a16:creationId xmlns:a16="http://schemas.microsoft.com/office/drawing/2014/main" id="{3B0BC288-3499-260C-740D-51F38EC28B7F}"/>
              </a:ext>
            </a:extLst>
          </p:cNvPr>
          <p:cNvPicPr>
            <a:picLocks noChangeAspect="1"/>
          </p:cNvPicPr>
          <p:nvPr/>
        </p:nvPicPr>
        <p:blipFill>
          <a:blip r:embed="rId2"/>
          <a:stretch>
            <a:fillRect/>
          </a:stretch>
        </p:blipFill>
        <p:spPr>
          <a:xfrm>
            <a:off x="975372" y="640080"/>
            <a:ext cx="4142848" cy="5294376"/>
          </a:xfrm>
          <a:prstGeom prst="rect">
            <a:avLst/>
          </a:prstGeom>
        </p:spPr>
      </p:pic>
    </p:spTree>
    <p:extLst>
      <p:ext uri="{BB962C8B-B14F-4D97-AF65-F5344CB8AC3E}">
        <p14:creationId xmlns:p14="http://schemas.microsoft.com/office/powerpoint/2010/main" val="1673074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A9AB8-FAC9-D9CC-3851-A4247DDF9632}"/>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While loop</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font&#10;&#10;Description automatically generated">
            <a:extLst>
              <a:ext uri="{FF2B5EF4-FFF2-40B4-BE49-F238E27FC236}">
                <a16:creationId xmlns:a16="http://schemas.microsoft.com/office/drawing/2014/main" id="{5E0F01D8-272F-BC57-6C8C-EC39F19C99CA}"/>
              </a:ext>
            </a:extLst>
          </p:cNvPr>
          <p:cNvPicPr>
            <a:picLocks noChangeAspect="1"/>
          </p:cNvPicPr>
          <p:nvPr/>
        </p:nvPicPr>
        <p:blipFill>
          <a:blip r:embed="rId2"/>
          <a:stretch>
            <a:fillRect/>
          </a:stretch>
        </p:blipFill>
        <p:spPr>
          <a:xfrm>
            <a:off x="6110059" y="1122807"/>
            <a:ext cx="3986097" cy="4297680"/>
          </a:xfrm>
          <a:prstGeom prst="rect">
            <a:avLst/>
          </a:prstGeom>
        </p:spPr>
      </p:pic>
    </p:spTree>
    <p:extLst>
      <p:ext uri="{BB962C8B-B14F-4D97-AF65-F5344CB8AC3E}">
        <p14:creationId xmlns:p14="http://schemas.microsoft.com/office/powerpoint/2010/main" val="347522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11513-C145-CB82-E398-063341CBAE60}"/>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Nested Loops</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DFB4E5-0EAF-37E4-0297-DDBEBF5D85AD}"/>
              </a:ext>
            </a:extLst>
          </p:cNvPr>
          <p:cNvPicPr>
            <a:picLocks noChangeAspect="1"/>
          </p:cNvPicPr>
          <p:nvPr/>
        </p:nvPicPr>
        <p:blipFill>
          <a:blip r:embed="rId2"/>
          <a:stretch>
            <a:fillRect/>
          </a:stretch>
        </p:blipFill>
        <p:spPr>
          <a:xfrm>
            <a:off x="5140452" y="1197788"/>
            <a:ext cx="5925312" cy="4147717"/>
          </a:xfrm>
          <a:prstGeom prst="rect">
            <a:avLst/>
          </a:prstGeom>
        </p:spPr>
      </p:pic>
    </p:spTree>
    <p:extLst>
      <p:ext uri="{BB962C8B-B14F-4D97-AF65-F5344CB8AC3E}">
        <p14:creationId xmlns:p14="http://schemas.microsoft.com/office/powerpoint/2010/main" val="885238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C3151-565E-DACD-1ABC-5C7FAA26930B}"/>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Case statements</a:t>
            </a:r>
          </a:p>
        </p:txBody>
      </p:sp>
      <p:pic>
        <p:nvPicPr>
          <p:cNvPr id="4" name="Picture 3" descr="A screenshot of a computer program&#10;&#10;Description automatically generated with low confidence">
            <a:extLst>
              <a:ext uri="{FF2B5EF4-FFF2-40B4-BE49-F238E27FC236}">
                <a16:creationId xmlns:a16="http://schemas.microsoft.com/office/drawing/2014/main" id="{31B60C66-9330-7ACA-3C2D-7EC95D899D56}"/>
              </a:ext>
            </a:extLst>
          </p:cNvPr>
          <p:cNvPicPr>
            <a:picLocks noChangeAspect="1"/>
          </p:cNvPicPr>
          <p:nvPr/>
        </p:nvPicPr>
        <p:blipFill>
          <a:blip r:embed="rId2"/>
          <a:stretch>
            <a:fillRect/>
          </a:stretch>
        </p:blipFill>
        <p:spPr>
          <a:xfrm>
            <a:off x="6863944" y="640080"/>
            <a:ext cx="3118407" cy="5263134"/>
          </a:xfrm>
          <a:prstGeom prst="rect">
            <a:avLst/>
          </a:prstGeom>
        </p:spPr>
      </p:pic>
    </p:spTree>
    <p:extLst>
      <p:ext uri="{BB962C8B-B14F-4D97-AF65-F5344CB8AC3E}">
        <p14:creationId xmlns:p14="http://schemas.microsoft.com/office/powerpoint/2010/main" val="2330207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7B4E7-12D3-BB58-3991-B5CEF78D3BA6}"/>
              </a:ext>
            </a:extLst>
          </p:cNvPr>
          <p:cNvSpPr>
            <a:spLocks noGrp="1"/>
          </p:cNvSpPr>
          <p:nvPr>
            <p:ph type="title"/>
          </p:nvPr>
        </p:nvSpPr>
        <p:spPr/>
        <p:txBody>
          <a:bodyPr/>
          <a:lstStyle/>
          <a:p>
            <a:r>
              <a:rPr lang="en-US" dirty="0"/>
              <a:t>Languages</a:t>
            </a:r>
          </a:p>
        </p:txBody>
      </p:sp>
    </p:spTree>
    <p:extLst>
      <p:ext uri="{BB962C8B-B14F-4D97-AF65-F5344CB8AC3E}">
        <p14:creationId xmlns:p14="http://schemas.microsoft.com/office/powerpoint/2010/main" val="924932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alphaModFix amt="40000"/>
          </a:blip>
          <a:srcRect t="9543" b="13402"/>
          <a:stretch/>
        </p:blipFill>
        <p:spPr>
          <a:xfrm>
            <a:off x="20" y="10"/>
            <a:ext cx="12191980" cy="6857990"/>
          </a:xfrm>
          <a:prstGeom prst="rect">
            <a:avLst/>
          </a:prstGeom>
        </p:spPr>
      </p:pic>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Modern software development concepts</a:t>
            </a:r>
          </a:p>
        </p:txBody>
      </p:sp>
    </p:spTree>
    <p:extLst>
      <p:ext uri="{BB962C8B-B14F-4D97-AF65-F5344CB8AC3E}">
        <p14:creationId xmlns:p14="http://schemas.microsoft.com/office/powerpoint/2010/main" val="559302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5FB0-51A9-E3C7-F6BD-EC368C322523}"/>
              </a:ext>
            </a:extLst>
          </p:cNvPr>
          <p:cNvSpPr>
            <a:spLocks noGrp="1"/>
          </p:cNvSpPr>
          <p:nvPr>
            <p:ph type="title"/>
          </p:nvPr>
        </p:nvSpPr>
        <p:spPr/>
        <p:txBody>
          <a:bodyPr/>
          <a:lstStyle/>
          <a:p>
            <a:r>
              <a:rPr lang="en-US" dirty="0"/>
              <a:t>Terms To Listen For</a:t>
            </a:r>
          </a:p>
        </p:txBody>
      </p:sp>
      <p:graphicFrame>
        <p:nvGraphicFramePr>
          <p:cNvPr id="5" name="Content Placeholder 2">
            <a:extLst>
              <a:ext uri="{FF2B5EF4-FFF2-40B4-BE49-F238E27FC236}">
                <a16:creationId xmlns:a16="http://schemas.microsoft.com/office/drawing/2014/main" id="{A017987C-40D8-BB5E-BF88-92A284E8A486}"/>
              </a:ext>
            </a:extLst>
          </p:cNvPr>
          <p:cNvGraphicFramePr>
            <a:graphicFrameLocks noGrp="1"/>
          </p:cNvGraphicFramePr>
          <p:nvPr>
            <p:ph idx="1"/>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5523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How do we build a quality app?</a:t>
            </a:r>
          </a:p>
        </p:txBody>
      </p:sp>
    </p:spTree>
    <p:extLst>
      <p:ext uri="{BB962C8B-B14F-4D97-AF65-F5344CB8AC3E}">
        <p14:creationId xmlns:p14="http://schemas.microsoft.com/office/powerpoint/2010/main" val="397792412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7A7D4-950B-77CC-189E-E03F64490D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dirty="0"/>
              <a:t>Programming with teams</a:t>
            </a:r>
          </a:p>
        </p:txBody>
      </p:sp>
      <p:pic>
        <p:nvPicPr>
          <p:cNvPr id="4" name="Picture 3">
            <a:extLst>
              <a:ext uri="{FF2B5EF4-FFF2-40B4-BE49-F238E27FC236}">
                <a16:creationId xmlns:a16="http://schemas.microsoft.com/office/drawing/2014/main" id="{92487C5F-7173-9AF7-C99B-86DC65CA2CCF}"/>
              </a:ext>
            </a:extLst>
          </p:cNvPr>
          <p:cNvPicPr>
            <a:picLocks noChangeAspect="1"/>
          </p:cNvPicPr>
          <p:nvPr/>
        </p:nvPicPr>
        <p:blipFill rotWithShape="1">
          <a:blip r:embed="rId2"/>
          <a:srcRect l="1423" r="9688"/>
          <a:stretch/>
        </p:blipFill>
        <p:spPr>
          <a:xfrm>
            <a:off x="6096000" y="10"/>
            <a:ext cx="6095999" cy="6857990"/>
          </a:xfrm>
          <a:prstGeom prst="rect">
            <a:avLst/>
          </a:prstGeom>
        </p:spPr>
      </p:pic>
    </p:spTree>
    <p:extLst>
      <p:ext uri="{BB962C8B-B14F-4D97-AF65-F5344CB8AC3E}">
        <p14:creationId xmlns:p14="http://schemas.microsoft.com/office/powerpoint/2010/main" val="280112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BE5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000" dirty="0">
                <a:solidFill>
                  <a:schemeClr val="tx1"/>
                </a:solidFill>
              </a:rPr>
              <a:t>Generate requirements</a:t>
            </a: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8" r="20888"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2417A-B7D6-3C1B-ADC6-2F456318B431}"/>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Developers work the code</a:t>
            </a:r>
          </a:p>
        </p:txBody>
      </p:sp>
      <p:pic>
        <p:nvPicPr>
          <p:cNvPr id="6" name="Graphic 5" descr="Computer">
            <a:extLst>
              <a:ext uri="{FF2B5EF4-FFF2-40B4-BE49-F238E27FC236}">
                <a16:creationId xmlns:a16="http://schemas.microsoft.com/office/drawing/2014/main" id="{F5B26F7F-29E8-AEBB-467A-C2F1A66BD5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455605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3A6553-881F-6A7E-A8FB-44CB47F6D953}"/>
              </a:ext>
            </a:extLst>
          </p:cNvPr>
          <p:cNvPicPr>
            <a:picLocks noChangeAspect="1"/>
          </p:cNvPicPr>
          <p:nvPr/>
        </p:nvPicPr>
        <p:blipFill rotWithShape="1">
          <a:blip r:embed="rId2"/>
          <a:srcRect t="43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41B8626A-486D-2E1A-B55B-266DA8FC4F75}"/>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Engineers</a:t>
            </a:r>
          </a:p>
        </p:txBody>
      </p:sp>
    </p:spTree>
    <p:extLst>
      <p:ext uri="{BB962C8B-B14F-4D97-AF65-F5344CB8AC3E}">
        <p14:creationId xmlns:p14="http://schemas.microsoft.com/office/powerpoint/2010/main" val="3490356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F548E-7B41-0F8E-B2AD-B777445AB9FC}"/>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Engineers Make Stuff Work</a:t>
            </a:r>
          </a:p>
        </p:txBody>
      </p:sp>
      <p:pic>
        <p:nvPicPr>
          <p:cNvPr id="6" name="Graphic 5" descr="Tools">
            <a:extLst>
              <a:ext uri="{FF2B5EF4-FFF2-40B4-BE49-F238E27FC236}">
                <a16:creationId xmlns:a16="http://schemas.microsoft.com/office/drawing/2014/main" id="{D08DE9D2-7F83-725E-7585-29ACB9698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067724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BFEE-B282-6CB8-549C-9777D06AC09A}"/>
              </a:ext>
            </a:extLst>
          </p:cNvPr>
          <p:cNvSpPr>
            <a:spLocks noGrp="1"/>
          </p:cNvSpPr>
          <p:nvPr>
            <p:ph type="title"/>
          </p:nvPr>
        </p:nvSpPr>
        <p:spPr/>
        <p:txBody>
          <a:bodyPr/>
          <a:lstStyle/>
          <a:p>
            <a:r>
              <a:rPr lang="en-US" dirty="0"/>
              <a:t>Programming Core Concepts</a:t>
            </a:r>
          </a:p>
        </p:txBody>
      </p:sp>
      <p:sp>
        <p:nvSpPr>
          <p:cNvPr id="3" name="Content Placeholder 2">
            <a:extLst>
              <a:ext uri="{FF2B5EF4-FFF2-40B4-BE49-F238E27FC236}">
                <a16:creationId xmlns:a16="http://schemas.microsoft.com/office/drawing/2014/main" id="{9B71299D-05E2-A097-8141-ECB903D88DD0}"/>
              </a:ext>
            </a:extLst>
          </p:cNvPr>
          <p:cNvSpPr>
            <a:spLocks noGrp="1"/>
          </p:cNvSpPr>
          <p:nvPr>
            <p:ph idx="1"/>
          </p:nvPr>
        </p:nvSpPr>
        <p:spPr/>
        <p:txBody>
          <a:bodyPr>
            <a:normAutofit lnSpcReduction="10000"/>
          </a:bodyPr>
          <a:lstStyle/>
          <a:p>
            <a:r>
              <a:rPr lang="en-US" dirty="0"/>
              <a:t>Source code</a:t>
            </a:r>
          </a:p>
          <a:p>
            <a:pPr lvl="1"/>
            <a:r>
              <a:rPr lang="en-US" dirty="0"/>
              <a:t>We develop the program’s source code. Our program will then run using these instructions</a:t>
            </a:r>
          </a:p>
          <a:p>
            <a:r>
              <a:rPr lang="en-US" dirty="0"/>
              <a:t>Program execution</a:t>
            </a:r>
          </a:p>
          <a:p>
            <a:pPr lvl="1"/>
            <a:r>
              <a:rPr lang="en-US" dirty="0"/>
              <a:t>The program’s operation is transferred to memory and runs</a:t>
            </a:r>
          </a:p>
          <a:p>
            <a:r>
              <a:rPr lang="en-US" dirty="0"/>
              <a:t>Routines</a:t>
            </a:r>
          </a:p>
          <a:p>
            <a:pPr lvl="1"/>
            <a:r>
              <a:rPr lang="en-US" dirty="0"/>
              <a:t>Processes that a program will execute</a:t>
            </a:r>
          </a:p>
          <a:p>
            <a:r>
              <a:rPr lang="en-US" dirty="0"/>
              <a:t>Compiling</a:t>
            </a:r>
          </a:p>
          <a:p>
            <a:pPr lvl="1"/>
            <a:r>
              <a:rPr lang="en-US" dirty="0"/>
              <a:t>Building an executable binary </a:t>
            </a:r>
          </a:p>
        </p:txBody>
      </p:sp>
    </p:spTree>
    <p:extLst>
      <p:ext uri="{BB962C8B-B14F-4D97-AF65-F5344CB8AC3E}">
        <p14:creationId xmlns:p14="http://schemas.microsoft.com/office/powerpoint/2010/main" val="26240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lnSpcReduction="10000"/>
          </a:bodyPr>
          <a:lstStyle/>
          <a:p>
            <a:r>
              <a:rPr lang="en-US" dirty="0">
                <a:solidFill>
                  <a:srgbClr val="FFFFFF"/>
                </a:solidFill>
              </a:rPr>
              <a:t>Does the code work?</a:t>
            </a:r>
          </a:p>
          <a:p>
            <a:r>
              <a:rPr lang="en-US" dirty="0">
                <a:solidFill>
                  <a:srgbClr val="FFFFFF"/>
                </a:solidFill>
              </a:rPr>
              <a:t>Does the code work </a:t>
            </a:r>
            <a:r>
              <a:rPr lang="en-US" i="1" dirty="0">
                <a:solidFill>
                  <a:srgbClr val="FFFFFF"/>
                </a:solidFill>
              </a:rPr>
              <a:t>as expected</a:t>
            </a:r>
            <a:r>
              <a:rPr lang="en-US" dirty="0">
                <a:solidFill>
                  <a:srgbClr val="FFFFFF"/>
                </a:solidFill>
              </a:rPr>
              <a:t>?</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41BB-69CE-1A93-A314-23A1BF79197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Our Code works! </a:t>
            </a:r>
          </a:p>
        </p:txBody>
      </p:sp>
      <p:sp>
        <p:nvSpPr>
          <p:cNvPr id="4" name="Text Placeholder 3">
            <a:extLst>
              <a:ext uri="{FF2B5EF4-FFF2-40B4-BE49-F238E27FC236}">
                <a16:creationId xmlns:a16="http://schemas.microsoft.com/office/drawing/2014/main" id="{40F7A129-4745-7567-C1C5-F76793D938F3}"/>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r>
              <a:rPr lang="en-US">
                <a:solidFill>
                  <a:schemeClr val="tx1">
                    <a:lumMod val="75000"/>
                    <a:lumOff val="25000"/>
                  </a:schemeClr>
                </a:solidFill>
              </a:rPr>
              <a:t>Now what?</a:t>
            </a:r>
          </a:p>
        </p:txBody>
      </p:sp>
      <p:pic>
        <p:nvPicPr>
          <p:cNvPr id="8" name="Picture 5">
            <a:extLst>
              <a:ext uri="{FF2B5EF4-FFF2-40B4-BE49-F238E27FC236}">
                <a16:creationId xmlns:a16="http://schemas.microsoft.com/office/drawing/2014/main" id="{B43E8905-A552-560B-8B9C-88B820ED4AB7}"/>
              </a:ext>
            </a:extLst>
          </p:cNvPr>
          <p:cNvPicPr>
            <a:picLocks noChangeAspect="1"/>
          </p:cNvPicPr>
          <p:nvPr/>
        </p:nvPicPr>
        <p:blipFill rotWithShape="1">
          <a:blip r:embed="rId3"/>
          <a:srcRect l="8270" r="26408"/>
          <a:stretch/>
        </p:blipFill>
        <p:spPr>
          <a:xfrm>
            <a:off x="20" y="10"/>
            <a:ext cx="4654277" cy="6857990"/>
          </a:xfrm>
          <a:prstGeom prst="rect">
            <a:avLst/>
          </a:prstGeom>
        </p:spPr>
      </p:pic>
    </p:spTree>
    <p:extLst>
      <p:ext uri="{BB962C8B-B14F-4D97-AF65-F5344CB8AC3E}">
        <p14:creationId xmlns:p14="http://schemas.microsoft.com/office/powerpoint/2010/main" val="2240806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13454930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D2880CF1-7F8F-6E6C-9424-3D58583655A9}"/>
              </a:ext>
            </a:extLst>
          </p:cNvPr>
          <p:cNvPicPr>
            <a:picLocks noChangeAspect="1"/>
          </p:cNvPicPr>
          <p:nvPr/>
        </p:nvPicPr>
        <p:blipFill rotWithShape="1">
          <a:blip r:embed="rId3"/>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AA4880EA-8BA7-EE87-451E-6408C2AA9E2F}"/>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Software Development Life Cycle</a:t>
            </a:r>
          </a:p>
        </p:txBody>
      </p:sp>
    </p:spTree>
    <p:extLst>
      <p:ext uri="{BB962C8B-B14F-4D97-AF65-F5344CB8AC3E}">
        <p14:creationId xmlns:p14="http://schemas.microsoft.com/office/powerpoint/2010/main" val="2213368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B3247-CD57-A68D-86CB-226AD9D932C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100">
                <a:solidFill>
                  <a:srgbClr val="FFFFFF"/>
                </a:solidFill>
              </a:rPr>
              <a:t>What is the Software Development Life Cycle?</a:t>
            </a:r>
          </a:p>
        </p:txBody>
      </p:sp>
      <p:sp>
        <p:nvSpPr>
          <p:cNvPr id="3" name="Content Placeholder 2">
            <a:extLst>
              <a:ext uri="{FF2B5EF4-FFF2-40B4-BE49-F238E27FC236}">
                <a16:creationId xmlns:a16="http://schemas.microsoft.com/office/drawing/2014/main" id="{940F9860-AD79-8C22-AF4B-170D69ACC5C7}"/>
              </a:ext>
            </a:extLst>
          </p:cNvPr>
          <p:cNvSpPr>
            <a:spLocks noGrp="1"/>
          </p:cNvSpPr>
          <p:nvPr>
            <p:ph idx="1"/>
          </p:nvPr>
        </p:nvSpPr>
        <p:spPr>
          <a:xfrm>
            <a:off x="5591695" y="1402080"/>
            <a:ext cx="5320696" cy="4053840"/>
          </a:xfrm>
        </p:spPr>
        <p:txBody>
          <a:bodyPr anchor="ctr">
            <a:normAutofit/>
          </a:bodyPr>
          <a:lstStyle/>
          <a:p>
            <a:r>
              <a:rPr lang="en-US"/>
              <a:t>The SDLC helps us organize the process of building software</a:t>
            </a:r>
          </a:p>
          <a:p>
            <a:r>
              <a:rPr lang="en-US"/>
              <a:t>Includes steps for building, revising, and deploying software</a:t>
            </a:r>
          </a:p>
          <a:p>
            <a:r>
              <a:rPr lang="en-US"/>
              <a:t>Includes roles associated with each step along the building process</a:t>
            </a:r>
          </a:p>
        </p:txBody>
      </p:sp>
    </p:spTree>
    <p:extLst>
      <p:ext uri="{BB962C8B-B14F-4D97-AF65-F5344CB8AC3E}">
        <p14:creationId xmlns:p14="http://schemas.microsoft.com/office/powerpoint/2010/main" val="2158119916"/>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2C14-6662-C2B0-32BC-F22167F1A408}"/>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Why Do We Need An SDLC?</a:t>
            </a:r>
          </a:p>
        </p:txBody>
      </p:sp>
      <p:sp>
        <p:nvSpPr>
          <p:cNvPr id="4" name="Rectangle 6">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Rectangle 8">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0341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building, ground, indoor&#10;&#10;Description automatically generated">
            <a:extLst>
              <a:ext uri="{FF2B5EF4-FFF2-40B4-BE49-F238E27FC236}">
                <a16:creationId xmlns:a16="http://schemas.microsoft.com/office/drawing/2014/main" id="{43A9E765-066A-BF06-E3B5-CE02F3A15A1C}"/>
              </a:ext>
            </a:extLst>
          </p:cNvPr>
          <p:cNvPicPr>
            <a:picLocks noChangeAspect="1"/>
          </p:cNvPicPr>
          <p:nvPr/>
        </p:nvPicPr>
        <p:blipFill>
          <a:blip r:embed="rId3"/>
          <a:stretch>
            <a:fillRect/>
          </a:stretch>
        </p:blipFill>
        <p:spPr>
          <a:xfrm>
            <a:off x="3048000" y="2200275"/>
            <a:ext cx="6096000" cy="2457450"/>
          </a:xfrm>
          <a:prstGeom prst="rect">
            <a:avLst/>
          </a:prstGeom>
        </p:spPr>
      </p:pic>
    </p:spTree>
    <p:extLst>
      <p:ext uri="{BB962C8B-B14F-4D97-AF65-F5344CB8AC3E}">
        <p14:creationId xmlns:p14="http://schemas.microsoft.com/office/powerpoint/2010/main" val="1075028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A885F-6B5F-1B16-FF37-B888E3C5C5A0}"/>
              </a:ext>
            </a:extLst>
          </p:cNvPr>
          <p:cNvPicPr>
            <a:picLocks noChangeAspect="1"/>
          </p:cNvPicPr>
          <p:nvPr/>
        </p:nvPicPr>
        <p:blipFill rotWithShape="1">
          <a:blip r:embed="rId2">
            <a:alphaModFix amt="3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C7970B-831F-A12D-C70B-2BD076E328E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More To Come on the SDLC Next Time!</a:t>
            </a:r>
          </a:p>
        </p:txBody>
      </p:sp>
    </p:spTree>
    <p:extLst>
      <p:ext uri="{BB962C8B-B14F-4D97-AF65-F5344CB8AC3E}">
        <p14:creationId xmlns:p14="http://schemas.microsoft.com/office/powerpoint/2010/main" val="1552710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152C2-7593-CF54-A5EE-70E00ECEE02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Let’s Make A Github Account</a:t>
            </a:r>
          </a:p>
        </p:txBody>
      </p:sp>
      <p:sp>
        <p:nvSpPr>
          <p:cNvPr id="3" name="Content Placeholder 2">
            <a:extLst>
              <a:ext uri="{FF2B5EF4-FFF2-40B4-BE49-F238E27FC236}">
                <a16:creationId xmlns:a16="http://schemas.microsoft.com/office/drawing/2014/main" id="{6A4EF3ED-2B73-093F-2986-C07140DA20F3}"/>
              </a:ext>
            </a:extLst>
          </p:cNvPr>
          <p:cNvSpPr>
            <a:spLocks noGrp="1"/>
          </p:cNvSpPr>
          <p:nvPr>
            <p:ph idx="1"/>
          </p:nvPr>
        </p:nvSpPr>
        <p:spPr>
          <a:xfrm>
            <a:off x="5591695" y="1402080"/>
            <a:ext cx="5320696" cy="4053840"/>
          </a:xfrm>
        </p:spPr>
        <p:txBody>
          <a:bodyPr anchor="ctr">
            <a:normAutofit/>
          </a:bodyPr>
          <a:lstStyle/>
          <a:p>
            <a:r>
              <a:rPr lang="en-US" dirty="0">
                <a:hlinkClick r:id="rId2"/>
              </a:rPr>
              <a:t>https://github.com</a:t>
            </a:r>
            <a:endParaRPr lang="en-US" dirty="0"/>
          </a:p>
          <a:p>
            <a:pPr marL="36900" indent="0">
              <a:buNone/>
            </a:pPr>
            <a:endParaRPr lang="en-US" dirty="0"/>
          </a:p>
        </p:txBody>
      </p:sp>
    </p:spTree>
    <p:extLst>
      <p:ext uri="{BB962C8B-B14F-4D97-AF65-F5344CB8AC3E}">
        <p14:creationId xmlns:p14="http://schemas.microsoft.com/office/powerpoint/2010/main" val="1065589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dirty="0"/>
              <a:t>Session review</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Artificial hands reaching out">
            <a:extLst>
              <a:ext uri="{FF2B5EF4-FFF2-40B4-BE49-F238E27FC236}">
                <a16:creationId xmlns:a16="http://schemas.microsoft.com/office/drawing/2014/main" id="{A36DAEF4-EF4A-C27F-3284-4E759BC5356C}"/>
              </a:ext>
            </a:extLst>
          </p:cNvPr>
          <p:cNvPicPr>
            <a:picLocks noChangeAspect="1"/>
          </p:cNvPicPr>
          <p:nvPr/>
        </p:nvPicPr>
        <p:blipFill rotWithShape="1">
          <a:blip r:embed="rId3"/>
          <a:srcRect t="9020"/>
          <a:stretch/>
        </p:blipFill>
        <p:spPr>
          <a:xfrm>
            <a:off x="20" y="10"/>
            <a:ext cx="12191980" cy="4242806"/>
          </a:xfrm>
          <a:prstGeom prst="rect">
            <a:avLst/>
          </a:prstGeom>
        </p:spPr>
      </p:pic>
      <p:sp>
        <p:nvSpPr>
          <p:cNvPr id="2" name="Title 1">
            <a:extLst>
              <a:ext uri="{FF2B5EF4-FFF2-40B4-BE49-F238E27FC236}">
                <a16:creationId xmlns:a16="http://schemas.microsoft.com/office/drawing/2014/main" id="{7BA65D50-21B2-383A-4CD7-1511012E5F10}"/>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3800"/>
              <a:t>Manual vs. automation</a:t>
            </a:r>
          </a:p>
        </p:txBody>
      </p:sp>
    </p:spTree>
    <p:extLst>
      <p:ext uri="{BB962C8B-B14F-4D97-AF65-F5344CB8AC3E}">
        <p14:creationId xmlns:p14="http://schemas.microsoft.com/office/powerpoint/2010/main" val="162593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D65E4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apidsave.com_skillfully_cutting_this_watermelons_peel_off-r08t6s758a591" descr="A person in a mask and gloves cutting a watermelon&#10;&#10;Description automatically generated with medium confidence">
            <a:hlinkClick r:id="" action="ppaction://media"/>
            <a:extLst>
              <a:ext uri="{FF2B5EF4-FFF2-40B4-BE49-F238E27FC236}">
                <a16:creationId xmlns:a16="http://schemas.microsoft.com/office/drawing/2014/main" id="{4CF4BFD4-5EA3-24DF-1201-CDCC09332C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8735" y="1288923"/>
            <a:ext cx="2314529" cy="4133088"/>
          </a:xfrm>
          <a:prstGeom prst="rect">
            <a:avLst/>
          </a:prstGeom>
        </p:spPr>
      </p:pic>
    </p:spTree>
    <p:extLst>
      <p:ext uri="{BB962C8B-B14F-4D97-AF65-F5344CB8AC3E}">
        <p14:creationId xmlns:p14="http://schemas.microsoft.com/office/powerpoint/2010/main" val="15545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green&#10;&#10;Description automatically generated">
            <a:extLst>
              <a:ext uri="{FF2B5EF4-FFF2-40B4-BE49-F238E27FC236}">
                <a16:creationId xmlns:a16="http://schemas.microsoft.com/office/drawing/2014/main" id="{0C39C174-8693-4C6E-AC30-1A6821539E78}"/>
              </a:ext>
            </a:extLst>
          </p:cNvPr>
          <p:cNvPicPr>
            <a:picLocks noChangeAspect="1"/>
          </p:cNvPicPr>
          <p:nvPr/>
        </p:nvPicPr>
        <p:blipFill>
          <a:blip r:embed="rId2"/>
          <a:stretch>
            <a:fillRect/>
          </a:stretch>
        </p:blipFill>
        <p:spPr>
          <a:xfrm>
            <a:off x="3981450" y="2238375"/>
            <a:ext cx="4229100" cy="2381250"/>
          </a:xfrm>
          <a:prstGeom prst="rect">
            <a:avLst/>
          </a:prstGeom>
        </p:spPr>
      </p:pic>
    </p:spTree>
    <p:extLst>
      <p:ext uri="{BB962C8B-B14F-4D97-AF65-F5344CB8AC3E}">
        <p14:creationId xmlns:p14="http://schemas.microsoft.com/office/powerpoint/2010/main" val="251480404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801</TotalTime>
  <Words>1341</Words>
  <Application>Microsoft Office PowerPoint</Application>
  <PresentationFormat>Widescreen</PresentationFormat>
  <Paragraphs>155</Paragraphs>
  <Slides>64</Slides>
  <Notes>30</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Gill Sans MT</vt:lpstr>
      <vt:lpstr>Parcel</vt:lpstr>
      <vt:lpstr>Introduction to Software Development</vt:lpstr>
      <vt:lpstr>Previous Session recap</vt:lpstr>
      <vt:lpstr>Question or clarifications?</vt:lpstr>
      <vt:lpstr>Terms To Listen For</vt:lpstr>
      <vt:lpstr>Programming Core Concepts</vt:lpstr>
      <vt:lpstr>PowerPoint Presentation</vt:lpstr>
      <vt:lpstr>Manual vs. automation</vt:lpstr>
      <vt:lpstr>PowerPoint Presentation</vt:lpstr>
      <vt:lpstr>PowerPoint Presentation</vt:lpstr>
      <vt:lpstr>What is programming?</vt:lpstr>
      <vt:lpstr>What is programming?</vt:lpstr>
      <vt:lpstr>Organizing Program operations</vt:lpstr>
      <vt:lpstr>Process flowchart</vt:lpstr>
      <vt:lpstr>“Pseudo”code</vt:lpstr>
      <vt:lpstr>Pseudocode example</vt:lpstr>
      <vt:lpstr>Dependencies</vt:lpstr>
      <vt:lpstr>Python libraries as dependencies</vt:lpstr>
      <vt:lpstr>Libraries and you</vt:lpstr>
      <vt:lpstr>PowerPoint Presentation</vt:lpstr>
      <vt:lpstr>Software Bill Of Materials (SBOM)</vt:lpstr>
      <vt:lpstr>Program Facets</vt:lpstr>
      <vt:lpstr>Boolean</vt:lpstr>
      <vt:lpstr>PowerPoint Presentation</vt:lpstr>
      <vt:lpstr>Logical Operations</vt:lpstr>
      <vt:lpstr>PowerPoint Presentation</vt:lpstr>
      <vt:lpstr>10 minute break</vt:lpstr>
      <vt:lpstr>Variables</vt:lpstr>
      <vt:lpstr>PowerPoint Presentation</vt:lpstr>
      <vt:lpstr>PowerPoint Presentation</vt:lpstr>
      <vt:lpstr>Loops</vt:lpstr>
      <vt:lpstr>If/else loop</vt:lpstr>
      <vt:lpstr>For loop</vt:lpstr>
      <vt:lpstr>While loop</vt:lpstr>
      <vt:lpstr>Nested Loops</vt:lpstr>
      <vt:lpstr>Case statements</vt:lpstr>
      <vt:lpstr>Languages</vt:lpstr>
      <vt:lpstr>Modern software development concepts</vt:lpstr>
      <vt:lpstr>Why would we make an app?</vt:lpstr>
      <vt:lpstr>What is the problem?</vt:lpstr>
      <vt:lpstr>How do we build a quality app?</vt:lpstr>
      <vt:lpstr>syntheszing a solution</vt:lpstr>
      <vt:lpstr>Programming with teams</vt:lpstr>
      <vt:lpstr>Leaders &amp; managers</vt:lpstr>
      <vt:lpstr>Generate requirements</vt:lpstr>
      <vt:lpstr>Developers</vt:lpstr>
      <vt:lpstr>Developers work the code</vt:lpstr>
      <vt:lpstr>Engineers</vt:lpstr>
      <vt:lpstr>Engineers Make Stuff Work</vt:lpstr>
      <vt:lpstr>Separation of duties</vt:lpstr>
      <vt:lpstr>10 minute break</vt:lpstr>
      <vt:lpstr>Testing</vt:lpstr>
      <vt:lpstr>Our Code works! </vt:lpstr>
      <vt:lpstr>Code distribution</vt:lpstr>
      <vt:lpstr>Problem discovery</vt:lpstr>
      <vt:lpstr>Who are our users?</vt:lpstr>
      <vt:lpstr>Supporting those customers</vt:lpstr>
      <vt:lpstr>Software Development Life Cycle</vt:lpstr>
      <vt:lpstr>What is the Software Development Life Cycle?</vt:lpstr>
      <vt:lpstr>Why Do We Need An SDLC?</vt:lpstr>
      <vt:lpstr>PowerPoint Presentation</vt:lpstr>
      <vt:lpstr>More To Come on the SDLC Next Time!</vt:lpstr>
      <vt:lpstr>Let’s Make A Github Account</vt:lpstr>
      <vt:lpstr>Questions?</vt:lpstr>
      <vt:lpstr>Session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14</cp:revision>
  <dcterms:created xsi:type="dcterms:W3CDTF">2023-04-01T16:24:57Z</dcterms:created>
  <dcterms:modified xsi:type="dcterms:W3CDTF">2023-08-20T19:04:13Z</dcterms:modified>
</cp:coreProperties>
</file>